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2" r:id="rId2"/>
    <p:sldId id="256" r:id="rId3"/>
    <p:sldId id="282" r:id="rId4"/>
    <p:sldId id="283" r:id="rId5"/>
    <p:sldId id="259" r:id="rId6"/>
    <p:sldId id="263" r:id="rId7"/>
    <p:sldId id="272" r:id="rId8"/>
    <p:sldId id="273" r:id="rId9"/>
    <p:sldId id="274" r:id="rId10"/>
    <p:sldId id="284" r:id="rId11"/>
    <p:sldId id="276" r:id="rId12"/>
    <p:sldId id="277" r:id="rId13"/>
    <p:sldId id="279" r:id="rId14"/>
    <p:sldId id="278" r:id="rId15"/>
    <p:sldId id="280" r:id="rId16"/>
    <p:sldId id="281" r:id="rId17"/>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6805FA-8047-4021-B1F0-19D47F36B3D0}" v="46" dt="2023-06-12T13:15:11.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p:restoredTop sz="94718"/>
  </p:normalViewPr>
  <p:slideViewPr>
    <p:cSldViewPr snapToGrid="0">
      <p:cViewPr varScale="1">
        <p:scale>
          <a:sx n="81" d="100"/>
          <a:sy n="81" d="100"/>
        </p:scale>
        <p:origin x="7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lef de Weijs" userId="d04b917b-ac31-4de7-9400-716885cf7652" providerId="ADAL" clId="{9F6805FA-8047-4021-B1F0-19D47F36B3D0}"/>
    <pc:docChg chg="undo custSel addSld modSld">
      <pc:chgData name="Rolef de Weijs" userId="d04b917b-ac31-4de7-9400-716885cf7652" providerId="ADAL" clId="{9F6805FA-8047-4021-B1F0-19D47F36B3D0}" dt="2023-06-12T13:15:11.678" v="223" actId="20577"/>
      <pc:docMkLst>
        <pc:docMk/>
      </pc:docMkLst>
      <pc:sldChg chg="modSp mod">
        <pc:chgData name="Rolef de Weijs" userId="d04b917b-ac31-4de7-9400-716885cf7652" providerId="ADAL" clId="{9F6805FA-8047-4021-B1F0-19D47F36B3D0}" dt="2023-06-12T13:15:11.678" v="223" actId="20577"/>
        <pc:sldMkLst>
          <pc:docMk/>
          <pc:sldMk cId="2165300348" sldId="262"/>
        </pc:sldMkLst>
        <pc:spChg chg="mod">
          <ac:chgData name="Rolef de Weijs" userId="d04b917b-ac31-4de7-9400-716885cf7652" providerId="ADAL" clId="{9F6805FA-8047-4021-B1F0-19D47F36B3D0}" dt="2023-06-12T13:15:11.678" v="223" actId="20577"/>
          <ac:spMkLst>
            <pc:docMk/>
            <pc:sldMk cId="2165300348" sldId="262"/>
            <ac:spMk id="3" creationId="{831803B0-98A2-2459-35FC-07DA96DA7552}"/>
          </ac:spMkLst>
        </pc:spChg>
      </pc:sldChg>
      <pc:sldChg chg="addSp delSp modSp mod">
        <pc:chgData name="Rolef de Weijs" userId="d04b917b-ac31-4de7-9400-716885cf7652" providerId="ADAL" clId="{9F6805FA-8047-4021-B1F0-19D47F36B3D0}" dt="2023-06-12T13:08:28.045" v="133" actId="478"/>
        <pc:sldMkLst>
          <pc:docMk/>
          <pc:sldMk cId="2955100228" sldId="283"/>
        </pc:sldMkLst>
        <pc:spChg chg="mod">
          <ac:chgData name="Rolef de Weijs" userId="d04b917b-ac31-4de7-9400-716885cf7652" providerId="ADAL" clId="{9F6805FA-8047-4021-B1F0-19D47F36B3D0}" dt="2023-06-12T12:59:43.465" v="74" actId="1076"/>
          <ac:spMkLst>
            <pc:docMk/>
            <pc:sldMk cId="2955100228" sldId="283"/>
            <ac:spMk id="3" creationId="{0D0B2723-7F79-F16F-5E13-764D9147598A}"/>
          </ac:spMkLst>
        </pc:spChg>
        <pc:spChg chg="mod">
          <ac:chgData name="Rolef de Weijs" userId="d04b917b-ac31-4de7-9400-716885cf7652" providerId="ADAL" clId="{9F6805FA-8047-4021-B1F0-19D47F36B3D0}" dt="2023-06-12T13:05:05.411" v="99" actId="6549"/>
          <ac:spMkLst>
            <pc:docMk/>
            <pc:sldMk cId="2955100228" sldId="283"/>
            <ac:spMk id="4" creationId="{867B3F1F-F9E8-2CEF-DFC6-D36F0B83C7F5}"/>
          </ac:spMkLst>
        </pc:spChg>
        <pc:spChg chg="mod">
          <ac:chgData name="Rolef de Weijs" userId="d04b917b-ac31-4de7-9400-716885cf7652" providerId="ADAL" clId="{9F6805FA-8047-4021-B1F0-19D47F36B3D0}" dt="2023-06-12T13:05:24.511" v="105" actId="6549"/>
          <ac:spMkLst>
            <pc:docMk/>
            <pc:sldMk cId="2955100228" sldId="283"/>
            <ac:spMk id="10" creationId="{C9C96612-2133-623C-49BC-4803B2B529F8}"/>
          </ac:spMkLst>
        </pc:spChg>
        <pc:spChg chg="mod">
          <ac:chgData name="Rolef de Weijs" userId="d04b917b-ac31-4de7-9400-716885cf7652" providerId="ADAL" clId="{9F6805FA-8047-4021-B1F0-19D47F36B3D0}" dt="2023-06-12T13:02:38.111" v="91" actId="6549"/>
          <ac:spMkLst>
            <pc:docMk/>
            <pc:sldMk cId="2955100228" sldId="283"/>
            <ac:spMk id="20" creationId="{4D5E307F-2673-2E33-65F5-3A84233922B0}"/>
          </ac:spMkLst>
        </pc:spChg>
        <pc:spChg chg="mod">
          <ac:chgData name="Rolef de Weijs" userId="d04b917b-ac31-4de7-9400-716885cf7652" providerId="ADAL" clId="{9F6805FA-8047-4021-B1F0-19D47F36B3D0}" dt="2023-06-12T13:05:27.228" v="106" actId="6549"/>
          <ac:spMkLst>
            <pc:docMk/>
            <pc:sldMk cId="2955100228" sldId="283"/>
            <ac:spMk id="40" creationId="{815CB0C7-1C92-86AE-0A80-3B9F5791BC8A}"/>
          </ac:spMkLst>
        </pc:spChg>
        <pc:spChg chg="mod">
          <ac:chgData name="Rolef de Weijs" userId="d04b917b-ac31-4de7-9400-716885cf7652" providerId="ADAL" clId="{9F6805FA-8047-4021-B1F0-19D47F36B3D0}" dt="2023-06-12T13:05:14.711" v="102" actId="6549"/>
          <ac:spMkLst>
            <pc:docMk/>
            <pc:sldMk cId="2955100228" sldId="283"/>
            <ac:spMk id="46" creationId="{32D3DD7F-74BC-84E0-55F0-314194C396EF}"/>
          </ac:spMkLst>
        </pc:spChg>
        <pc:spChg chg="del topLvl">
          <ac:chgData name="Rolef de Weijs" userId="d04b917b-ac31-4de7-9400-716885cf7652" providerId="ADAL" clId="{9F6805FA-8047-4021-B1F0-19D47F36B3D0}" dt="2023-06-12T13:07:56.224" v="131" actId="478"/>
          <ac:spMkLst>
            <pc:docMk/>
            <pc:sldMk cId="2955100228" sldId="283"/>
            <ac:spMk id="53" creationId="{F2B841EA-F7B1-B7C8-8085-10F0A9B9045F}"/>
          </ac:spMkLst>
        </pc:spChg>
        <pc:spChg chg="mod">
          <ac:chgData name="Rolef de Weijs" userId="d04b917b-ac31-4de7-9400-716885cf7652" providerId="ADAL" clId="{9F6805FA-8047-4021-B1F0-19D47F36B3D0}" dt="2023-06-12T13:06:11.881" v="112" actId="6549"/>
          <ac:spMkLst>
            <pc:docMk/>
            <pc:sldMk cId="2955100228" sldId="283"/>
            <ac:spMk id="58" creationId="{E17325EC-C7E0-A302-A6BB-EA2B8E0AB5C3}"/>
          </ac:spMkLst>
        </pc:spChg>
        <pc:spChg chg="mod">
          <ac:chgData name="Rolef de Weijs" userId="d04b917b-ac31-4de7-9400-716885cf7652" providerId="ADAL" clId="{9F6805FA-8047-4021-B1F0-19D47F36B3D0}" dt="2023-06-12T13:07:12.544" v="122" actId="6549"/>
          <ac:spMkLst>
            <pc:docMk/>
            <pc:sldMk cId="2955100228" sldId="283"/>
            <ac:spMk id="63" creationId="{7CF43641-2395-BEA5-13DC-4EF80E97B4C6}"/>
          </ac:spMkLst>
        </pc:spChg>
        <pc:spChg chg="mod">
          <ac:chgData name="Rolef de Weijs" userId="d04b917b-ac31-4de7-9400-716885cf7652" providerId="ADAL" clId="{9F6805FA-8047-4021-B1F0-19D47F36B3D0}" dt="2023-06-12T13:06:08.411" v="111" actId="1076"/>
          <ac:spMkLst>
            <pc:docMk/>
            <pc:sldMk cId="2955100228" sldId="283"/>
            <ac:spMk id="64" creationId="{109F2B58-D519-6B91-F5C0-D9D95C403D84}"/>
          </ac:spMkLst>
        </pc:spChg>
        <pc:spChg chg="mod">
          <ac:chgData name="Rolef de Weijs" userId="d04b917b-ac31-4de7-9400-716885cf7652" providerId="ADAL" clId="{9F6805FA-8047-4021-B1F0-19D47F36B3D0}" dt="2023-06-12T13:07:16.602" v="123" actId="6549"/>
          <ac:spMkLst>
            <pc:docMk/>
            <pc:sldMk cId="2955100228" sldId="283"/>
            <ac:spMk id="68" creationId="{A1EA065F-DD7F-3101-76F6-05C3ABF34BDE}"/>
          </ac:spMkLst>
        </pc:spChg>
        <pc:spChg chg="mod">
          <ac:chgData name="Rolef de Weijs" userId="d04b917b-ac31-4de7-9400-716885cf7652" providerId="ADAL" clId="{9F6805FA-8047-4021-B1F0-19D47F36B3D0}" dt="2023-06-12T13:07:06.161" v="116" actId="6549"/>
          <ac:spMkLst>
            <pc:docMk/>
            <pc:sldMk cId="2955100228" sldId="283"/>
            <ac:spMk id="73" creationId="{D60111AB-3CFA-5F4E-5148-6F08F97E1B98}"/>
          </ac:spMkLst>
        </pc:spChg>
        <pc:spChg chg="mod">
          <ac:chgData name="Rolef de Weijs" userId="d04b917b-ac31-4de7-9400-716885cf7652" providerId="ADAL" clId="{9F6805FA-8047-4021-B1F0-19D47F36B3D0}" dt="2023-06-12T13:05:11.573" v="101" actId="6549"/>
          <ac:spMkLst>
            <pc:docMk/>
            <pc:sldMk cId="2955100228" sldId="283"/>
            <ac:spMk id="83" creationId="{4995CF8B-997A-078F-5F4A-CC72CBCA55CA}"/>
          </ac:spMkLst>
        </pc:spChg>
        <pc:spChg chg="mod">
          <ac:chgData name="Rolef de Weijs" userId="d04b917b-ac31-4de7-9400-716885cf7652" providerId="ADAL" clId="{9F6805FA-8047-4021-B1F0-19D47F36B3D0}" dt="2023-06-12T13:07:31.978" v="127" actId="6549"/>
          <ac:spMkLst>
            <pc:docMk/>
            <pc:sldMk cId="2955100228" sldId="283"/>
            <ac:spMk id="88" creationId="{5F3914A9-BA97-29DF-A5F9-0677053BAC69}"/>
          </ac:spMkLst>
        </pc:spChg>
        <pc:spChg chg="del mod topLvl">
          <ac:chgData name="Rolef de Weijs" userId="d04b917b-ac31-4de7-9400-716885cf7652" providerId="ADAL" clId="{9F6805FA-8047-4021-B1F0-19D47F36B3D0}" dt="2023-06-12T13:08:28.045" v="133" actId="478"/>
          <ac:spMkLst>
            <pc:docMk/>
            <pc:sldMk cId="2955100228" sldId="283"/>
            <ac:spMk id="96" creationId="{8DDB8F1D-883F-B498-65F4-6BB4B7FF5BFE}"/>
          </ac:spMkLst>
        </pc:spChg>
        <pc:spChg chg="mod">
          <ac:chgData name="Rolef de Weijs" userId="d04b917b-ac31-4de7-9400-716885cf7652" providerId="ADAL" clId="{9F6805FA-8047-4021-B1F0-19D47F36B3D0}" dt="2023-06-12T13:07:02.603" v="115" actId="6549"/>
          <ac:spMkLst>
            <pc:docMk/>
            <pc:sldMk cId="2955100228" sldId="283"/>
            <ac:spMk id="124" creationId="{B644B74D-409E-32EF-3E28-44ED006B1CE1}"/>
          </ac:spMkLst>
        </pc:spChg>
        <pc:spChg chg="mod">
          <ac:chgData name="Rolef de Weijs" userId="d04b917b-ac31-4de7-9400-716885cf7652" providerId="ADAL" clId="{9F6805FA-8047-4021-B1F0-19D47F36B3D0}" dt="2023-06-12T13:05:30.300" v="107" actId="6549"/>
          <ac:spMkLst>
            <pc:docMk/>
            <pc:sldMk cId="2955100228" sldId="283"/>
            <ac:spMk id="128" creationId="{3F80D912-7224-07E4-784B-C17A5964D50F}"/>
          </ac:spMkLst>
        </pc:spChg>
        <pc:spChg chg="del mod topLvl">
          <ac:chgData name="Rolef de Weijs" userId="d04b917b-ac31-4de7-9400-716885cf7652" providerId="ADAL" clId="{9F6805FA-8047-4021-B1F0-19D47F36B3D0}" dt="2023-06-12T13:07:50.148" v="130" actId="478"/>
          <ac:spMkLst>
            <pc:docMk/>
            <pc:sldMk cId="2955100228" sldId="283"/>
            <ac:spMk id="132" creationId="{7413BDB2-AEFA-9B76-24F6-45686D3C1CEC}"/>
          </ac:spMkLst>
        </pc:spChg>
        <pc:spChg chg="mod">
          <ac:chgData name="Rolef de Weijs" userId="d04b917b-ac31-4de7-9400-716885cf7652" providerId="ADAL" clId="{9F6805FA-8047-4021-B1F0-19D47F36B3D0}" dt="2023-06-12T13:03:29.409" v="92" actId="14100"/>
          <ac:spMkLst>
            <pc:docMk/>
            <pc:sldMk cId="2955100228" sldId="283"/>
            <ac:spMk id="154" creationId="{FF24D246-E7F2-2DAD-4A0D-2801BB1A0ECF}"/>
          </ac:spMkLst>
        </pc:spChg>
        <pc:spChg chg="mod">
          <ac:chgData name="Rolef de Weijs" userId="d04b917b-ac31-4de7-9400-716885cf7652" providerId="ADAL" clId="{9F6805FA-8047-4021-B1F0-19D47F36B3D0}" dt="2023-06-12T13:03:29.409" v="92" actId="14100"/>
          <ac:spMkLst>
            <pc:docMk/>
            <pc:sldMk cId="2955100228" sldId="283"/>
            <ac:spMk id="155" creationId="{669BD6F9-4DD7-1984-18C3-B9C6ACE48F6F}"/>
          </ac:spMkLst>
        </pc:spChg>
        <pc:spChg chg="mod">
          <ac:chgData name="Rolef de Weijs" userId="d04b917b-ac31-4de7-9400-716885cf7652" providerId="ADAL" clId="{9F6805FA-8047-4021-B1F0-19D47F36B3D0}" dt="2023-06-12T13:04:55.795" v="96" actId="6549"/>
          <ac:spMkLst>
            <pc:docMk/>
            <pc:sldMk cId="2955100228" sldId="283"/>
            <ac:spMk id="159" creationId="{00275477-5485-192B-1EF3-F0F204534A2B}"/>
          </ac:spMkLst>
        </pc:spChg>
        <pc:spChg chg="mod">
          <ac:chgData name="Rolef de Weijs" userId="d04b917b-ac31-4de7-9400-716885cf7652" providerId="ADAL" clId="{9F6805FA-8047-4021-B1F0-19D47F36B3D0}" dt="2023-06-12T13:07:29.211" v="126" actId="6549"/>
          <ac:spMkLst>
            <pc:docMk/>
            <pc:sldMk cId="2955100228" sldId="283"/>
            <ac:spMk id="164" creationId="{AC3C8150-9018-D70D-8C45-050373C1D5FD}"/>
          </ac:spMkLst>
        </pc:spChg>
        <pc:spChg chg="mod">
          <ac:chgData name="Rolef de Weijs" userId="d04b917b-ac31-4de7-9400-716885cf7652" providerId="ADAL" clId="{9F6805FA-8047-4021-B1F0-19D47F36B3D0}" dt="2023-06-12T13:07:37.404" v="128" actId="6549"/>
          <ac:spMkLst>
            <pc:docMk/>
            <pc:sldMk cId="2955100228" sldId="283"/>
            <ac:spMk id="169" creationId="{33FC9433-1FF5-1DD2-957E-06C36E1C12FA}"/>
          </ac:spMkLst>
        </pc:spChg>
        <pc:spChg chg="mod">
          <ac:chgData name="Rolef de Weijs" userId="d04b917b-ac31-4de7-9400-716885cf7652" providerId="ADAL" clId="{9F6805FA-8047-4021-B1F0-19D47F36B3D0}" dt="2023-06-12T13:07:22.061" v="124" actId="6549"/>
          <ac:spMkLst>
            <pc:docMk/>
            <pc:sldMk cId="2955100228" sldId="283"/>
            <ac:spMk id="174" creationId="{832D1A39-C1C5-BE9D-4775-94A752B0CF1F}"/>
          </ac:spMkLst>
        </pc:spChg>
        <pc:spChg chg="mod">
          <ac:chgData name="Rolef de Weijs" userId="d04b917b-ac31-4de7-9400-716885cf7652" providerId="ADAL" clId="{9F6805FA-8047-4021-B1F0-19D47F36B3D0}" dt="2023-06-12T13:05:08.328" v="100" actId="6549"/>
          <ac:spMkLst>
            <pc:docMk/>
            <pc:sldMk cId="2955100228" sldId="283"/>
            <ac:spMk id="184" creationId="{6534C9D5-08CA-5EE2-EF29-3BF9A62751D3}"/>
          </ac:spMkLst>
        </pc:spChg>
        <pc:spChg chg="mod">
          <ac:chgData name="Rolef de Weijs" userId="d04b917b-ac31-4de7-9400-716885cf7652" providerId="ADAL" clId="{9F6805FA-8047-4021-B1F0-19D47F36B3D0}" dt="2023-06-12T13:05:18.002" v="103" actId="6549"/>
          <ac:spMkLst>
            <pc:docMk/>
            <pc:sldMk cId="2955100228" sldId="283"/>
            <ac:spMk id="193" creationId="{C33B0AB0-7BF1-B230-6509-B55F278BDD5C}"/>
          </ac:spMkLst>
        </pc:spChg>
        <pc:spChg chg="mod">
          <ac:chgData name="Rolef de Weijs" userId="d04b917b-ac31-4de7-9400-716885cf7652" providerId="ADAL" clId="{9F6805FA-8047-4021-B1F0-19D47F36B3D0}" dt="2023-06-12T12:59:57.678" v="76" actId="1076"/>
          <ac:spMkLst>
            <pc:docMk/>
            <pc:sldMk cId="2955100228" sldId="283"/>
            <ac:spMk id="194" creationId="{6963BD13-3813-D3AE-5412-1C732290D61C}"/>
          </ac:spMkLst>
        </pc:spChg>
        <pc:spChg chg="mod">
          <ac:chgData name="Rolef de Weijs" userId="d04b917b-ac31-4de7-9400-716885cf7652" providerId="ADAL" clId="{9F6805FA-8047-4021-B1F0-19D47F36B3D0}" dt="2023-06-12T13:05:00.561" v="98" actId="6549"/>
          <ac:spMkLst>
            <pc:docMk/>
            <pc:sldMk cId="2955100228" sldId="283"/>
            <ac:spMk id="209" creationId="{AC5DE716-72EC-480E-CF22-D53104FCD2F9}"/>
          </ac:spMkLst>
        </pc:spChg>
        <pc:spChg chg="mod">
          <ac:chgData name="Rolef de Weijs" userId="d04b917b-ac31-4de7-9400-716885cf7652" providerId="ADAL" clId="{9F6805FA-8047-4021-B1F0-19D47F36B3D0}" dt="2023-06-12T13:04:57.933" v="97" actId="1076"/>
          <ac:spMkLst>
            <pc:docMk/>
            <pc:sldMk cId="2955100228" sldId="283"/>
            <ac:spMk id="210" creationId="{C607B45E-DD23-FA88-009D-8B8CED261F96}"/>
          </ac:spMkLst>
        </pc:spChg>
        <pc:spChg chg="mod">
          <ac:chgData name="Rolef de Weijs" userId="d04b917b-ac31-4de7-9400-716885cf7652" providerId="ADAL" clId="{9F6805FA-8047-4021-B1F0-19D47F36B3D0}" dt="2023-06-12T13:05:21.527" v="104" actId="6549"/>
          <ac:spMkLst>
            <pc:docMk/>
            <pc:sldMk cId="2955100228" sldId="283"/>
            <ac:spMk id="214" creationId="{5E9C93E8-D696-E43C-F611-85212B9EE751}"/>
          </ac:spMkLst>
        </pc:spChg>
        <pc:spChg chg="mod">
          <ac:chgData name="Rolef de Weijs" userId="d04b917b-ac31-4de7-9400-716885cf7652" providerId="ADAL" clId="{9F6805FA-8047-4021-B1F0-19D47F36B3D0}" dt="2023-06-12T13:00:03.144" v="78" actId="14100"/>
          <ac:spMkLst>
            <pc:docMk/>
            <pc:sldMk cId="2955100228" sldId="283"/>
            <ac:spMk id="215" creationId="{F93B4A8A-D068-68F2-9818-282F66C24E02}"/>
          </ac:spMkLst>
        </pc:spChg>
        <pc:spChg chg="mod">
          <ac:chgData name="Rolef de Weijs" userId="d04b917b-ac31-4de7-9400-716885cf7652" providerId="ADAL" clId="{9F6805FA-8047-4021-B1F0-19D47F36B3D0}" dt="2023-06-12T13:07:26.477" v="125" actId="6549"/>
          <ac:spMkLst>
            <pc:docMk/>
            <pc:sldMk cId="2955100228" sldId="283"/>
            <ac:spMk id="219" creationId="{9D03C73B-401F-C9B6-07F0-4E3C01BD57A6}"/>
          </ac:spMkLst>
        </pc:spChg>
        <pc:spChg chg="mod">
          <ac:chgData name="Rolef de Weijs" userId="d04b917b-ac31-4de7-9400-716885cf7652" providerId="ADAL" clId="{9F6805FA-8047-4021-B1F0-19D47F36B3D0}" dt="2023-06-12T13:06:16.611" v="113" actId="6549"/>
          <ac:spMkLst>
            <pc:docMk/>
            <pc:sldMk cId="2955100228" sldId="283"/>
            <ac:spMk id="224" creationId="{7BE9A150-9C51-D890-7E59-E2D352B25B8A}"/>
          </ac:spMkLst>
        </pc:spChg>
        <pc:spChg chg="mod">
          <ac:chgData name="Rolef de Weijs" userId="d04b917b-ac31-4de7-9400-716885cf7652" providerId="ADAL" clId="{9F6805FA-8047-4021-B1F0-19D47F36B3D0}" dt="2023-06-12T13:06:19.826" v="114" actId="6549"/>
          <ac:spMkLst>
            <pc:docMk/>
            <pc:sldMk cId="2955100228" sldId="283"/>
            <ac:spMk id="229" creationId="{EFD2E1F1-4B32-A414-0742-4ED55E9BB9FE}"/>
          </ac:spMkLst>
        </pc:spChg>
        <pc:grpChg chg="mod">
          <ac:chgData name="Rolef de Weijs" userId="d04b917b-ac31-4de7-9400-716885cf7652" providerId="ADAL" clId="{9F6805FA-8047-4021-B1F0-19D47F36B3D0}" dt="2023-06-12T12:59:43.465" v="74" actId="1076"/>
          <ac:grpSpMkLst>
            <pc:docMk/>
            <pc:sldMk cId="2955100228" sldId="283"/>
            <ac:grpSpMk id="2" creationId="{6A43291F-2FBD-400D-2C0C-5DB17BECAE85}"/>
          </ac:grpSpMkLst>
        </pc:grpChg>
        <pc:grpChg chg="del">
          <ac:chgData name="Rolef de Weijs" userId="d04b917b-ac31-4de7-9400-716885cf7652" providerId="ADAL" clId="{9F6805FA-8047-4021-B1F0-19D47F36B3D0}" dt="2023-06-12T13:07:56.224" v="131" actId="478"/>
          <ac:grpSpMkLst>
            <pc:docMk/>
            <pc:sldMk cId="2955100228" sldId="283"/>
            <ac:grpSpMk id="51" creationId="{BD913CFB-2BFD-CB62-E6BB-697FB2FCC783}"/>
          </ac:grpSpMkLst>
        </pc:grpChg>
        <pc:grpChg chg="topLvl">
          <ac:chgData name="Rolef de Weijs" userId="d04b917b-ac31-4de7-9400-716885cf7652" providerId="ADAL" clId="{9F6805FA-8047-4021-B1F0-19D47F36B3D0}" dt="2023-06-12T13:07:56.224" v="131" actId="478"/>
          <ac:grpSpMkLst>
            <pc:docMk/>
            <pc:sldMk cId="2955100228" sldId="283"/>
            <ac:grpSpMk id="52" creationId="{7AE68EBE-E1F0-A651-9EF2-19C27259F31D}"/>
          </ac:grpSpMkLst>
        </pc:grpChg>
        <pc:grpChg chg="add mod">
          <ac:chgData name="Rolef de Weijs" userId="d04b917b-ac31-4de7-9400-716885cf7652" providerId="ADAL" clId="{9F6805FA-8047-4021-B1F0-19D47F36B3D0}" dt="2023-06-12T13:06:08.411" v="111" actId="1076"/>
          <ac:grpSpMkLst>
            <pc:docMk/>
            <pc:sldMk cId="2955100228" sldId="283"/>
            <ac:grpSpMk id="61" creationId="{5FFB5C91-14D1-82E4-6703-6B141FF35C20}"/>
          </ac:grpSpMkLst>
        </pc:grpChg>
        <pc:grpChg chg="mod">
          <ac:chgData name="Rolef de Weijs" userId="d04b917b-ac31-4de7-9400-716885cf7652" providerId="ADAL" clId="{9F6805FA-8047-4021-B1F0-19D47F36B3D0}" dt="2023-06-12T13:06:08.411" v="111" actId="1076"/>
          <ac:grpSpMkLst>
            <pc:docMk/>
            <pc:sldMk cId="2955100228" sldId="283"/>
            <ac:grpSpMk id="62" creationId="{9209A211-5F09-1848-C8FA-425CE75D810F}"/>
          </ac:grpSpMkLst>
        </pc:grpChg>
        <pc:grpChg chg="del">
          <ac:chgData name="Rolef de Weijs" userId="d04b917b-ac31-4de7-9400-716885cf7652" providerId="ADAL" clId="{9F6805FA-8047-4021-B1F0-19D47F36B3D0}" dt="2023-06-12T13:08:28.045" v="133" actId="478"/>
          <ac:grpSpMkLst>
            <pc:docMk/>
            <pc:sldMk cId="2955100228" sldId="283"/>
            <ac:grpSpMk id="94" creationId="{6288C921-89BE-D493-D2A2-420677FDA107}"/>
          </ac:grpSpMkLst>
        </pc:grpChg>
        <pc:grpChg chg="topLvl">
          <ac:chgData name="Rolef de Weijs" userId="d04b917b-ac31-4de7-9400-716885cf7652" providerId="ADAL" clId="{9F6805FA-8047-4021-B1F0-19D47F36B3D0}" dt="2023-06-12T13:08:28.045" v="133" actId="478"/>
          <ac:grpSpMkLst>
            <pc:docMk/>
            <pc:sldMk cId="2955100228" sldId="283"/>
            <ac:grpSpMk id="95" creationId="{A05295CC-8439-8F6E-76CC-D07D2E85CD99}"/>
          </ac:grpSpMkLst>
        </pc:grpChg>
        <pc:grpChg chg="del">
          <ac:chgData name="Rolef de Weijs" userId="d04b917b-ac31-4de7-9400-716885cf7652" providerId="ADAL" clId="{9F6805FA-8047-4021-B1F0-19D47F36B3D0}" dt="2023-06-12T13:07:50.148" v="130" actId="478"/>
          <ac:grpSpMkLst>
            <pc:docMk/>
            <pc:sldMk cId="2955100228" sldId="283"/>
            <ac:grpSpMk id="130" creationId="{8F4EC3C5-0D92-D5A1-730C-96C8782B2727}"/>
          </ac:grpSpMkLst>
        </pc:grpChg>
        <pc:grpChg chg="topLvl">
          <ac:chgData name="Rolef de Weijs" userId="d04b917b-ac31-4de7-9400-716885cf7652" providerId="ADAL" clId="{9F6805FA-8047-4021-B1F0-19D47F36B3D0}" dt="2023-06-12T13:07:50.148" v="130" actId="478"/>
          <ac:grpSpMkLst>
            <pc:docMk/>
            <pc:sldMk cId="2955100228" sldId="283"/>
            <ac:grpSpMk id="131" creationId="{AE740EBA-E83E-1C5E-4091-2D799D4FE4F0}"/>
          </ac:grpSpMkLst>
        </pc:grpChg>
        <pc:grpChg chg="mod">
          <ac:chgData name="Rolef de Weijs" userId="d04b917b-ac31-4de7-9400-716885cf7652" providerId="ADAL" clId="{9F6805FA-8047-4021-B1F0-19D47F36B3D0}" dt="2023-06-12T13:03:29.409" v="92" actId="14100"/>
          <ac:grpSpMkLst>
            <pc:docMk/>
            <pc:sldMk cId="2955100228" sldId="283"/>
            <ac:grpSpMk id="152" creationId="{FCCAACC2-9C4C-0765-CBDC-2A86817EC4A7}"/>
          </ac:grpSpMkLst>
        </pc:grpChg>
        <pc:grpChg chg="mod">
          <ac:chgData name="Rolef de Weijs" userId="d04b917b-ac31-4de7-9400-716885cf7652" providerId="ADAL" clId="{9F6805FA-8047-4021-B1F0-19D47F36B3D0}" dt="2023-06-12T13:03:29.409" v="92" actId="14100"/>
          <ac:grpSpMkLst>
            <pc:docMk/>
            <pc:sldMk cId="2955100228" sldId="283"/>
            <ac:grpSpMk id="153" creationId="{B1BACF64-0C97-9771-2DE0-9DA19AFED955}"/>
          </ac:grpSpMkLst>
        </pc:grpChg>
        <pc:grpChg chg="mod">
          <ac:chgData name="Rolef de Weijs" userId="d04b917b-ac31-4de7-9400-716885cf7652" providerId="ADAL" clId="{9F6805FA-8047-4021-B1F0-19D47F36B3D0}" dt="2023-06-12T12:59:57.678" v="76" actId="1076"/>
          <ac:grpSpMkLst>
            <pc:docMk/>
            <pc:sldMk cId="2955100228" sldId="283"/>
            <ac:grpSpMk id="191" creationId="{5B457E77-561D-8535-E3F9-798F9C89336C}"/>
          </ac:grpSpMkLst>
        </pc:grpChg>
        <pc:grpChg chg="mod">
          <ac:chgData name="Rolef de Weijs" userId="d04b917b-ac31-4de7-9400-716885cf7652" providerId="ADAL" clId="{9F6805FA-8047-4021-B1F0-19D47F36B3D0}" dt="2023-06-12T12:59:57.678" v="76" actId="1076"/>
          <ac:grpSpMkLst>
            <pc:docMk/>
            <pc:sldMk cId="2955100228" sldId="283"/>
            <ac:grpSpMk id="192" creationId="{489FF7F0-0F3F-90D3-CDFE-9206622285A9}"/>
          </ac:grpSpMkLst>
        </pc:grpChg>
        <pc:grpChg chg="mod">
          <ac:chgData name="Rolef de Weijs" userId="d04b917b-ac31-4de7-9400-716885cf7652" providerId="ADAL" clId="{9F6805FA-8047-4021-B1F0-19D47F36B3D0}" dt="2023-06-12T13:04:57.933" v="97" actId="1076"/>
          <ac:grpSpMkLst>
            <pc:docMk/>
            <pc:sldMk cId="2955100228" sldId="283"/>
            <ac:grpSpMk id="207" creationId="{C6AA3419-00C3-AA68-D4C7-CA8EC1A77F0E}"/>
          </ac:grpSpMkLst>
        </pc:grpChg>
        <pc:grpChg chg="mod">
          <ac:chgData name="Rolef de Weijs" userId="d04b917b-ac31-4de7-9400-716885cf7652" providerId="ADAL" clId="{9F6805FA-8047-4021-B1F0-19D47F36B3D0}" dt="2023-06-12T13:04:57.933" v="97" actId="1076"/>
          <ac:grpSpMkLst>
            <pc:docMk/>
            <pc:sldMk cId="2955100228" sldId="283"/>
            <ac:grpSpMk id="208" creationId="{E396C8EA-F931-2C53-8870-75F4B92FE4BC}"/>
          </ac:grpSpMkLst>
        </pc:grpChg>
        <pc:grpChg chg="mod">
          <ac:chgData name="Rolef de Weijs" userId="d04b917b-ac31-4de7-9400-716885cf7652" providerId="ADAL" clId="{9F6805FA-8047-4021-B1F0-19D47F36B3D0}" dt="2023-06-12T13:00:03.144" v="78" actId="14100"/>
          <ac:grpSpMkLst>
            <pc:docMk/>
            <pc:sldMk cId="2955100228" sldId="283"/>
            <ac:grpSpMk id="212" creationId="{BAD8DF7A-FB04-8614-BA37-704F29B6C407}"/>
          </ac:grpSpMkLst>
        </pc:grpChg>
        <pc:grpChg chg="mod">
          <ac:chgData name="Rolef de Weijs" userId="d04b917b-ac31-4de7-9400-716885cf7652" providerId="ADAL" clId="{9F6805FA-8047-4021-B1F0-19D47F36B3D0}" dt="2023-06-12T13:00:03.144" v="78" actId="14100"/>
          <ac:grpSpMkLst>
            <pc:docMk/>
            <pc:sldMk cId="2955100228" sldId="283"/>
            <ac:grpSpMk id="213" creationId="{B9DE6805-A940-6E0D-E0FF-4BBAD862976E}"/>
          </ac:grpSpMkLst>
        </pc:grpChg>
        <pc:picChg chg="mod">
          <ac:chgData name="Rolef de Weijs" userId="d04b917b-ac31-4de7-9400-716885cf7652" providerId="ADAL" clId="{9F6805FA-8047-4021-B1F0-19D47F36B3D0}" dt="2023-06-12T12:59:43.465" v="74" actId="1076"/>
          <ac:picMkLst>
            <pc:docMk/>
            <pc:sldMk cId="2955100228" sldId="283"/>
            <ac:picMk id="6" creationId="{215373F3-4342-002D-7A12-02D1D24B914C}"/>
          </ac:picMkLst>
        </pc:picChg>
        <pc:picChg chg="del mod">
          <ac:chgData name="Rolef de Weijs" userId="d04b917b-ac31-4de7-9400-716885cf7652" providerId="ADAL" clId="{9F6805FA-8047-4021-B1F0-19D47F36B3D0}" dt="2023-06-12T13:06:04.757" v="110" actId="478"/>
          <ac:picMkLst>
            <pc:docMk/>
            <pc:sldMk cId="2955100228" sldId="283"/>
            <ac:picMk id="32" creationId="{0474D6A3-6176-25A0-8E32-72BAD0BAF31D}"/>
          </ac:picMkLst>
        </pc:picChg>
        <pc:picChg chg="mod">
          <ac:chgData name="Rolef de Weijs" userId="d04b917b-ac31-4de7-9400-716885cf7652" providerId="ADAL" clId="{9F6805FA-8047-4021-B1F0-19D47F36B3D0}" dt="2023-06-12T13:06:08.411" v="111" actId="1076"/>
          <ac:picMkLst>
            <pc:docMk/>
            <pc:sldMk cId="2955100228" sldId="283"/>
            <ac:picMk id="65" creationId="{34556251-9C5D-B4BD-2743-0E7F13BD4301}"/>
          </ac:picMkLst>
        </pc:picChg>
        <pc:picChg chg="mod">
          <ac:chgData name="Rolef de Weijs" userId="d04b917b-ac31-4de7-9400-716885cf7652" providerId="ADAL" clId="{9F6805FA-8047-4021-B1F0-19D47F36B3D0}" dt="2023-06-12T13:03:29.409" v="92" actId="14100"/>
          <ac:picMkLst>
            <pc:docMk/>
            <pc:sldMk cId="2955100228" sldId="283"/>
            <ac:picMk id="156" creationId="{FAF84015-BD47-B078-7135-18A5EAF98BB4}"/>
          </ac:picMkLst>
        </pc:picChg>
        <pc:picChg chg="mod">
          <ac:chgData name="Rolef de Weijs" userId="d04b917b-ac31-4de7-9400-716885cf7652" providerId="ADAL" clId="{9F6805FA-8047-4021-B1F0-19D47F36B3D0}" dt="2023-06-12T12:59:57.678" v="76" actId="1076"/>
          <ac:picMkLst>
            <pc:docMk/>
            <pc:sldMk cId="2955100228" sldId="283"/>
            <ac:picMk id="195" creationId="{B48FE186-C769-F326-33E6-1AC640F07F80}"/>
          </ac:picMkLst>
        </pc:picChg>
        <pc:picChg chg="mod">
          <ac:chgData name="Rolef de Weijs" userId="d04b917b-ac31-4de7-9400-716885cf7652" providerId="ADAL" clId="{9F6805FA-8047-4021-B1F0-19D47F36B3D0}" dt="2023-06-12T13:04:57.933" v="97" actId="1076"/>
          <ac:picMkLst>
            <pc:docMk/>
            <pc:sldMk cId="2955100228" sldId="283"/>
            <ac:picMk id="211" creationId="{2F411079-A022-0CC4-DCB7-C61A2CDCC9D9}"/>
          </ac:picMkLst>
        </pc:picChg>
        <pc:picChg chg="mod">
          <ac:chgData name="Rolef de Weijs" userId="d04b917b-ac31-4de7-9400-716885cf7652" providerId="ADAL" clId="{9F6805FA-8047-4021-B1F0-19D47F36B3D0}" dt="2023-06-12T13:00:03.144" v="78" actId="14100"/>
          <ac:picMkLst>
            <pc:docMk/>
            <pc:sldMk cId="2955100228" sldId="283"/>
            <ac:picMk id="216" creationId="{F22BC191-72AA-42FD-20DC-6B2E89CACF07}"/>
          </ac:picMkLst>
        </pc:picChg>
      </pc:sldChg>
      <pc:sldChg chg="modSp new mod">
        <pc:chgData name="Rolef de Weijs" userId="d04b917b-ac31-4de7-9400-716885cf7652" providerId="ADAL" clId="{9F6805FA-8047-4021-B1F0-19D47F36B3D0}" dt="2023-06-12T13:15:02.094" v="212" actId="20577"/>
        <pc:sldMkLst>
          <pc:docMk/>
          <pc:sldMk cId="622717553" sldId="284"/>
        </pc:sldMkLst>
        <pc:spChg chg="mod">
          <ac:chgData name="Rolef de Weijs" userId="d04b917b-ac31-4de7-9400-716885cf7652" providerId="ADAL" clId="{9F6805FA-8047-4021-B1F0-19D47F36B3D0}" dt="2023-06-12T13:15:02.094" v="212" actId="20577"/>
          <ac:spMkLst>
            <pc:docMk/>
            <pc:sldMk cId="622717553" sldId="284"/>
            <ac:spMk id="3" creationId="{C0653A6E-896A-685D-61E1-4C7B5D64D33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21CA0-937B-E643-9B03-D36D1F8E3C03}" type="datetimeFigureOut">
              <a:rPr lang="nl-NL" smtClean="0"/>
              <a:t>12-6-2023</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F560D-18C3-1D43-96B1-FE295F30E8DF}" type="slidenum">
              <a:rPr lang="nl-NL" smtClean="0"/>
              <a:t>‹#›</a:t>
            </a:fld>
            <a:endParaRPr lang="nl-NL"/>
          </a:p>
        </p:txBody>
      </p:sp>
    </p:spTree>
    <p:extLst>
      <p:ext uri="{BB962C8B-B14F-4D97-AF65-F5344CB8AC3E}">
        <p14:creationId xmlns:p14="http://schemas.microsoft.com/office/powerpoint/2010/main" val="56053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4</a:t>
            </a:fld>
            <a:endParaRPr lang="nl-NL"/>
          </a:p>
        </p:txBody>
      </p:sp>
    </p:spTree>
    <p:extLst>
      <p:ext uri="{BB962C8B-B14F-4D97-AF65-F5344CB8AC3E}">
        <p14:creationId xmlns:p14="http://schemas.microsoft.com/office/powerpoint/2010/main" val="184852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5</a:t>
            </a:fld>
            <a:endParaRPr lang="nl-NL"/>
          </a:p>
        </p:txBody>
      </p:sp>
    </p:spTree>
    <p:extLst>
      <p:ext uri="{BB962C8B-B14F-4D97-AF65-F5344CB8AC3E}">
        <p14:creationId xmlns:p14="http://schemas.microsoft.com/office/powerpoint/2010/main" val="1608493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11</a:t>
            </a:fld>
            <a:endParaRPr lang="nl-NL"/>
          </a:p>
        </p:txBody>
      </p:sp>
    </p:spTree>
    <p:extLst>
      <p:ext uri="{BB962C8B-B14F-4D97-AF65-F5344CB8AC3E}">
        <p14:creationId xmlns:p14="http://schemas.microsoft.com/office/powerpoint/2010/main" val="3508955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12</a:t>
            </a:fld>
            <a:endParaRPr lang="nl-NL"/>
          </a:p>
        </p:txBody>
      </p:sp>
    </p:spTree>
    <p:extLst>
      <p:ext uri="{BB962C8B-B14F-4D97-AF65-F5344CB8AC3E}">
        <p14:creationId xmlns:p14="http://schemas.microsoft.com/office/powerpoint/2010/main" val="50055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13</a:t>
            </a:fld>
            <a:endParaRPr lang="nl-NL"/>
          </a:p>
        </p:txBody>
      </p:sp>
    </p:spTree>
    <p:extLst>
      <p:ext uri="{BB962C8B-B14F-4D97-AF65-F5344CB8AC3E}">
        <p14:creationId xmlns:p14="http://schemas.microsoft.com/office/powerpoint/2010/main" val="1304465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14</a:t>
            </a:fld>
            <a:endParaRPr lang="nl-NL"/>
          </a:p>
        </p:txBody>
      </p:sp>
    </p:spTree>
    <p:extLst>
      <p:ext uri="{BB962C8B-B14F-4D97-AF65-F5344CB8AC3E}">
        <p14:creationId xmlns:p14="http://schemas.microsoft.com/office/powerpoint/2010/main" val="2634438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15</a:t>
            </a:fld>
            <a:endParaRPr lang="nl-NL"/>
          </a:p>
        </p:txBody>
      </p:sp>
    </p:spTree>
    <p:extLst>
      <p:ext uri="{BB962C8B-B14F-4D97-AF65-F5344CB8AC3E}">
        <p14:creationId xmlns:p14="http://schemas.microsoft.com/office/powerpoint/2010/main" val="4294773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2F7F560D-18C3-1D43-96B1-FE295F30E8DF}" type="slidenum">
              <a:rPr lang="nl-NL" smtClean="0"/>
              <a:t>16</a:t>
            </a:fld>
            <a:endParaRPr lang="nl-NL"/>
          </a:p>
        </p:txBody>
      </p:sp>
    </p:spTree>
    <p:extLst>
      <p:ext uri="{BB962C8B-B14F-4D97-AF65-F5344CB8AC3E}">
        <p14:creationId xmlns:p14="http://schemas.microsoft.com/office/powerpoint/2010/main" val="2466948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64E50-B3E2-5998-2701-5FEFCA581B7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nl-NL"/>
          </a:p>
        </p:txBody>
      </p:sp>
      <p:sp>
        <p:nvSpPr>
          <p:cNvPr id="3" name="Subtitle 2">
            <a:extLst>
              <a:ext uri="{FF2B5EF4-FFF2-40B4-BE49-F238E27FC236}">
                <a16:creationId xmlns:a16="http://schemas.microsoft.com/office/drawing/2014/main" id="{284765D9-B137-0F28-8A3A-C2C2D7B68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nl-NL"/>
          </a:p>
        </p:txBody>
      </p:sp>
      <p:sp>
        <p:nvSpPr>
          <p:cNvPr id="4" name="Date Placeholder 3">
            <a:extLst>
              <a:ext uri="{FF2B5EF4-FFF2-40B4-BE49-F238E27FC236}">
                <a16:creationId xmlns:a16="http://schemas.microsoft.com/office/drawing/2014/main" id="{8C50200B-9BED-7F4D-0D57-EEAF266B05EB}"/>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5" name="Footer Placeholder 4">
            <a:extLst>
              <a:ext uri="{FF2B5EF4-FFF2-40B4-BE49-F238E27FC236}">
                <a16:creationId xmlns:a16="http://schemas.microsoft.com/office/drawing/2014/main" id="{20FF0F42-3934-716F-DDD3-A59305BEFD0E}"/>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4723D2E-38EF-713F-EAAE-CF80D5184391}"/>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370142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34A5-0647-9EE2-1BCC-5748DF799CF5}"/>
              </a:ext>
            </a:extLst>
          </p:cNvPr>
          <p:cNvSpPr>
            <a:spLocks noGrp="1"/>
          </p:cNvSpPr>
          <p:nvPr>
            <p:ph type="title"/>
          </p:nvPr>
        </p:nvSpPr>
        <p:spPr/>
        <p:txBody>
          <a:bodyPr/>
          <a:lstStyle/>
          <a:p>
            <a:r>
              <a:rPr lang="en-GB"/>
              <a:t>Click to edit Master title style</a:t>
            </a:r>
            <a:endParaRPr lang="nl-NL"/>
          </a:p>
        </p:txBody>
      </p:sp>
      <p:sp>
        <p:nvSpPr>
          <p:cNvPr id="3" name="Vertical Text Placeholder 2">
            <a:extLst>
              <a:ext uri="{FF2B5EF4-FFF2-40B4-BE49-F238E27FC236}">
                <a16:creationId xmlns:a16="http://schemas.microsoft.com/office/drawing/2014/main" id="{CE597195-D8AC-8428-53A2-3C87574AC08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4" name="Date Placeholder 3">
            <a:extLst>
              <a:ext uri="{FF2B5EF4-FFF2-40B4-BE49-F238E27FC236}">
                <a16:creationId xmlns:a16="http://schemas.microsoft.com/office/drawing/2014/main" id="{7052F29D-1276-9CAF-A30A-B798B04DAC30}"/>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5" name="Footer Placeholder 4">
            <a:extLst>
              <a:ext uri="{FF2B5EF4-FFF2-40B4-BE49-F238E27FC236}">
                <a16:creationId xmlns:a16="http://schemas.microsoft.com/office/drawing/2014/main" id="{F847BD5E-1342-8323-3AA7-26D29652D68C}"/>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02654437-DBD2-8F97-4E22-9CCCC2E90220}"/>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218027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AA4A17-6E64-C0D0-7676-FEDEC828BB6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nl-NL"/>
          </a:p>
        </p:txBody>
      </p:sp>
      <p:sp>
        <p:nvSpPr>
          <p:cNvPr id="3" name="Vertical Text Placeholder 2">
            <a:extLst>
              <a:ext uri="{FF2B5EF4-FFF2-40B4-BE49-F238E27FC236}">
                <a16:creationId xmlns:a16="http://schemas.microsoft.com/office/drawing/2014/main" id="{7EFD5774-B94C-7CDD-B3F4-61D1C40D77A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4" name="Date Placeholder 3">
            <a:extLst>
              <a:ext uri="{FF2B5EF4-FFF2-40B4-BE49-F238E27FC236}">
                <a16:creationId xmlns:a16="http://schemas.microsoft.com/office/drawing/2014/main" id="{2E1002BE-9A8B-1CF1-E01C-DB8E76A9E3B7}"/>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5" name="Footer Placeholder 4">
            <a:extLst>
              <a:ext uri="{FF2B5EF4-FFF2-40B4-BE49-F238E27FC236}">
                <a16:creationId xmlns:a16="http://schemas.microsoft.com/office/drawing/2014/main" id="{3505B729-5C58-D588-8FD5-DB4500F65A3F}"/>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00B291A-574D-FB9F-31BE-DB5ABFD3935A}"/>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233077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F2B15-DAFE-6F16-AA9A-95D835D7C22E}"/>
              </a:ext>
            </a:extLst>
          </p:cNvPr>
          <p:cNvSpPr>
            <a:spLocks noGrp="1"/>
          </p:cNvSpPr>
          <p:nvPr>
            <p:ph type="title"/>
          </p:nvPr>
        </p:nvSpPr>
        <p:spPr/>
        <p:txBody>
          <a:bodyPr/>
          <a:lstStyle/>
          <a:p>
            <a:r>
              <a:rPr lang="en-GB"/>
              <a:t>Click to edit Master title style</a:t>
            </a:r>
            <a:endParaRPr lang="nl-NL"/>
          </a:p>
        </p:txBody>
      </p:sp>
      <p:sp>
        <p:nvSpPr>
          <p:cNvPr id="3" name="Content Placeholder 2">
            <a:extLst>
              <a:ext uri="{FF2B5EF4-FFF2-40B4-BE49-F238E27FC236}">
                <a16:creationId xmlns:a16="http://schemas.microsoft.com/office/drawing/2014/main" id="{00AE5296-ECF7-0F09-8068-2590CC307F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4" name="Date Placeholder 3">
            <a:extLst>
              <a:ext uri="{FF2B5EF4-FFF2-40B4-BE49-F238E27FC236}">
                <a16:creationId xmlns:a16="http://schemas.microsoft.com/office/drawing/2014/main" id="{F6B87E8E-F39C-FEA4-E45C-26EC6A646DDC}"/>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5" name="Footer Placeholder 4">
            <a:extLst>
              <a:ext uri="{FF2B5EF4-FFF2-40B4-BE49-F238E27FC236}">
                <a16:creationId xmlns:a16="http://schemas.microsoft.com/office/drawing/2014/main" id="{B223209A-CBBF-66DC-7DEC-C2A2E97F9C7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1DA5F861-F935-EDF1-3AAD-C7D3CCA3E18C}"/>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1838193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C4BA-0E7A-36D3-130E-DAD0FFD86FB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nl-NL"/>
          </a:p>
        </p:txBody>
      </p:sp>
      <p:sp>
        <p:nvSpPr>
          <p:cNvPr id="3" name="Text Placeholder 2">
            <a:extLst>
              <a:ext uri="{FF2B5EF4-FFF2-40B4-BE49-F238E27FC236}">
                <a16:creationId xmlns:a16="http://schemas.microsoft.com/office/drawing/2014/main" id="{82181F01-E7C0-F3AB-4A62-4960177B0F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00A024-1BE3-7DCC-B637-8036C6D65833}"/>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5" name="Footer Placeholder 4">
            <a:extLst>
              <a:ext uri="{FF2B5EF4-FFF2-40B4-BE49-F238E27FC236}">
                <a16:creationId xmlns:a16="http://schemas.microsoft.com/office/drawing/2014/main" id="{AAD9F64E-6751-2EB1-1B36-98F12E6C0FA0}"/>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C2A5B40C-E4A3-6CBC-9C35-0113A05ED508}"/>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1811840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EBE3-3CE0-76EA-DCE1-33AA3391C50E}"/>
              </a:ext>
            </a:extLst>
          </p:cNvPr>
          <p:cNvSpPr>
            <a:spLocks noGrp="1"/>
          </p:cNvSpPr>
          <p:nvPr>
            <p:ph type="title"/>
          </p:nvPr>
        </p:nvSpPr>
        <p:spPr/>
        <p:txBody>
          <a:bodyPr/>
          <a:lstStyle/>
          <a:p>
            <a:r>
              <a:rPr lang="en-GB"/>
              <a:t>Click to edit Master title style</a:t>
            </a:r>
            <a:endParaRPr lang="nl-NL"/>
          </a:p>
        </p:txBody>
      </p:sp>
      <p:sp>
        <p:nvSpPr>
          <p:cNvPr id="3" name="Content Placeholder 2">
            <a:extLst>
              <a:ext uri="{FF2B5EF4-FFF2-40B4-BE49-F238E27FC236}">
                <a16:creationId xmlns:a16="http://schemas.microsoft.com/office/drawing/2014/main" id="{05FFB2B0-368A-54CD-1B03-ABE03AA001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4" name="Content Placeholder 3">
            <a:extLst>
              <a:ext uri="{FF2B5EF4-FFF2-40B4-BE49-F238E27FC236}">
                <a16:creationId xmlns:a16="http://schemas.microsoft.com/office/drawing/2014/main" id="{E8085B3A-5733-2C85-34D0-DD3D177D3E4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5" name="Date Placeholder 4">
            <a:extLst>
              <a:ext uri="{FF2B5EF4-FFF2-40B4-BE49-F238E27FC236}">
                <a16:creationId xmlns:a16="http://schemas.microsoft.com/office/drawing/2014/main" id="{4F1C4278-2898-5050-9CD8-4A2563C462AD}"/>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6" name="Footer Placeholder 5">
            <a:extLst>
              <a:ext uri="{FF2B5EF4-FFF2-40B4-BE49-F238E27FC236}">
                <a16:creationId xmlns:a16="http://schemas.microsoft.com/office/drawing/2014/main" id="{7436D418-E134-457A-A8B4-A2820E66B187}"/>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F5641AAE-4526-2B6A-A829-721B43CA5DE9}"/>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273766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307A1-6C95-8BB4-DD16-4E71306A4F55}"/>
              </a:ext>
            </a:extLst>
          </p:cNvPr>
          <p:cNvSpPr>
            <a:spLocks noGrp="1"/>
          </p:cNvSpPr>
          <p:nvPr>
            <p:ph type="title"/>
          </p:nvPr>
        </p:nvSpPr>
        <p:spPr>
          <a:xfrm>
            <a:off x="839788" y="365125"/>
            <a:ext cx="10515600" cy="1325563"/>
          </a:xfrm>
        </p:spPr>
        <p:txBody>
          <a:bodyPr/>
          <a:lstStyle/>
          <a:p>
            <a:r>
              <a:rPr lang="en-GB"/>
              <a:t>Click to edit Master title style</a:t>
            </a:r>
            <a:endParaRPr lang="nl-NL"/>
          </a:p>
        </p:txBody>
      </p:sp>
      <p:sp>
        <p:nvSpPr>
          <p:cNvPr id="3" name="Text Placeholder 2">
            <a:extLst>
              <a:ext uri="{FF2B5EF4-FFF2-40B4-BE49-F238E27FC236}">
                <a16:creationId xmlns:a16="http://schemas.microsoft.com/office/drawing/2014/main" id="{1F322B14-9B72-ABE7-1AF8-2289A5DB1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4C13F8C-04A7-0315-97D0-8D8111A2DCB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5" name="Text Placeholder 4">
            <a:extLst>
              <a:ext uri="{FF2B5EF4-FFF2-40B4-BE49-F238E27FC236}">
                <a16:creationId xmlns:a16="http://schemas.microsoft.com/office/drawing/2014/main" id="{D8EA69AC-F4E8-2C77-0D10-303DB8243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F45C574-A497-D3C8-CABA-660E985E41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7" name="Date Placeholder 6">
            <a:extLst>
              <a:ext uri="{FF2B5EF4-FFF2-40B4-BE49-F238E27FC236}">
                <a16:creationId xmlns:a16="http://schemas.microsoft.com/office/drawing/2014/main" id="{06A09BEC-8479-86C6-6098-248B28D1FE49}"/>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8" name="Footer Placeholder 7">
            <a:extLst>
              <a:ext uri="{FF2B5EF4-FFF2-40B4-BE49-F238E27FC236}">
                <a16:creationId xmlns:a16="http://schemas.microsoft.com/office/drawing/2014/main" id="{5BEAE9A4-0B88-E8BA-DE0A-438FF0F18DB3}"/>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5A65C27C-8C66-8CC0-A4D4-6AE957C1023C}"/>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50178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8914-C388-6E19-6BBA-D27A63D30FAA}"/>
              </a:ext>
            </a:extLst>
          </p:cNvPr>
          <p:cNvSpPr>
            <a:spLocks noGrp="1"/>
          </p:cNvSpPr>
          <p:nvPr>
            <p:ph type="title"/>
          </p:nvPr>
        </p:nvSpPr>
        <p:spPr/>
        <p:txBody>
          <a:bodyPr/>
          <a:lstStyle/>
          <a:p>
            <a:r>
              <a:rPr lang="en-GB"/>
              <a:t>Click to edit Master title style</a:t>
            </a:r>
            <a:endParaRPr lang="nl-NL"/>
          </a:p>
        </p:txBody>
      </p:sp>
      <p:sp>
        <p:nvSpPr>
          <p:cNvPr id="3" name="Date Placeholder 2">
            <a:extLst>
              <a:ext uri="{FF2B5EF4-FFF2-40B4-BE49-F238E27FC236}">
                <a16:creationId xmlns:a16="http://schemas.microsoft.com/office/drawing/2014/main" id="{5BCAECC0-B947-2D1E-B75D-BF62D3E630AA}"/>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4" name="Footer Placeholder 3">
            <a:extLst>
              <a:ext uri="{FF2B5EF4-FFF2-40B4-BE49-F238E27FC236}">
                <a16:creationId xmlns:a16="http://schemas.microsoft.com/office/drawing/2014/main" id="{E550F080-AB2B-433D-B6EF-735D1AFA8AB7}"/>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9D6D6F08-2510-2B81-A8D4-C729F95E9D87}"/>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2118116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E38A28-420A-2076-FFFB-762B7F83DD8C}"/>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3" name="Footer Placeholder 2">
            <a:extLst>
              <a:ext uri="{FF2B5EF4-FFF2-40B4-BE49-F238E27FC236}">
                <a16:creationId xmlns:a16="http://schemas.microsoft.com/office/drawing/2014/main" id="{14E0697A-6BB5-FEAC-0DA7-A75595E9DCFA}"/>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3A0D05B0-42D4-C0ED-B8A2-07327BAC6992}"/>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13843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C480-F8A4-0BC4-BD1B-5D95CD62E6F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nl-NL"/>
          </a:p>
        </p:txBody>
      </p:sp>
      <p:sp>
        <p:nvSpPr>
          <p:cNvPr id="3" name="Content Placeholder 2">
            <a:extLst>
              <a:ext uri="{FF2B5EF4-FFF2-40B4-BE49-F238E27FC236}">
                <a16:creationId xmlns:a16="http://schemas.microsoft.com/office/drawing/2014/main" id="{044FFC26-FB1A-1492-B490-46156AEF47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4" name="Text Placeholder 3">
            <a:extLst>
              <a:ext uri="{FF2B5EF4-FFF2-40B4-BE49-F238E27FC236}">
                <a16:creationId xmlns:a16="http://schemas.microsoft.com/office/drawing/2014/main" id="{DA94922B-A7B5-BBF7-C492-D411B6EAF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9EFEF4-BE90-6A70-D476-9B06B66DA459}"/>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6" name="Footer Placeholder 5">
            <a:extLst>
              <a:ext uri="{FF2B5EF4-FFF2-40B4-BE49-F238E27FC236}">
                <a16:creationId xmlns:a16="http://schemas.microsoft.com/office/drawing/2014/main" id="{D75CE936-BDF8-966D-F519-E8920DDE4375}"/>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821852AB-7CA8-8EF4-C0F5-BD2077B08E26}"/>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123850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0B15-CFA5-12C8-50FA-CB215B6583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nl-NL"/>
          </a:p>
        </p:txBody>
      </p:sp>
      <p:sp>
        <p:nvSpPr>
          <p:cNvPr id="3" name="Picture Placeholder 2">
            <a:extLst>
              <a:ext uri="{FF2B5EF4-FFF2-40B4-BE49-F238E27FC236}">
                <a16:creationId xmlns:a16="http://schemas.microsoft.com/office/drawing/2014/main" id="{72A659EB-6419-3B68-1EFF-F30CB87D37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5513E62E-051E-CA9A-8566-4BC5B7970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A855574-2275-D453-768F-95E3871F7E8D}"/>
              </a:ext>
            </a:extLst>
          </p:cNvPr>
          <p:cNvSpPr>
            <a:spLocks noGrp="1"/>
          </p:cNvSpPr>
          <p:nvPr>
            <p:ph type="dt" sz="half" idx="10"/>
          </p:nvPr>
        </p:nvSpPr>
        <p:spPr/>
        <p:txBody>
          <a:bodyPr/>
          <a:lstStyle/>
          <a:p>
            <a:fld id="{7542A81A-3305-6C46-A03B-34B5C48A2B10}" type="datetimeFigureOut">
              <a:rPr lang="nl-NL" smtClean="0"/>
              <a:t>12-6-2023</a:t>
            </a:fld>
            <a:endParaRPr lang="nl-NL"/>
          </a:p>
        </p:txBody>
      </p:sp>
      <p:sp>
        <p:nvSpPr>
          <p:cNvPr id="6" name="Footer Placeholder 5">
            <a:extLst>
              <a:ext uri="{FF2B5EF4-FFF2-40B4-BE49-F238E27FC236}">
                <a16:creationId xmlns:a16="http://schemas.microsoft.com/office/drawing/2014/main" id="{2817A2E6-1DB7-DDA4-D10B-748068329EB5}"/>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DE2EB9F-7AA9-77EE-B148-A57C91D879F8}"/>
              </a:ext>
            </a:extLst>
          </p:cNvPr>
          <p:cNvSpPr>
            <a:spLocks noGrp="1"/>
          </p:cNvSpPr>
          <p:nvPr>
            <p:ph type="sldNum" sz="quarter" idx="12"/>
          </p:nvPr>
        </p:nvSpPr>
        <p:spPr/>
        <p:txBody>
          <a:bodyPr/>
          <a:lstStyle/>
          <a:p>
            <a:fld id="{A03B3FCF-4235-BA4B-8E3A-A8C2FA211580}" type="slidenum">
              <a:rPr lang="nl-NL" smtClean="0"/>
              <a:t>‹#›</a:t>
            </a:fld>
            <a:endParaRPr lang="nl-NL"/>
          </a:p>
        </p:txBody>
      </p:sp>
    </p:spTree>
    <p:extLst>
      <p:ext uri="{BB962C8B-B14F-4D97-AF65-F5344CB8AC3E}">
        <p14:creationId xmlns:p14="http://schemas.microsoft.com/office/powerpoint/2010/main" val="392906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F597DB-13EA-1620-9DB2-0C4C7EBAE1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nl-NL"/>
          </a:p>
        </p:txBody>
      </p:sp>
      <p:sp>
        <p:nvSpPr>
          <p:cNvPr id="3" name="Text Placeholder 2">
            <a:extLst>
              <a:ext uri="{FF2B5EF4-FFF2-40B4-BE49-F238E27FC236}">
                <a16:creationId xmlns:a16="http://schemas.microsoft.com/office/drawing/2014/main" id="{AC71854C-799D-F22A-CAF0-5E330717D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4" name="Date Placeholder 3">
            <a:extLst>
              <a:ext uri="{FF2B5EF4-FFF2-40B4-BE49-F238E27FC236}">
                <a16:creationId xmlns:a16="http://schemas.microsoft.com/office/drawing/2014/main" id="{60261C54-FB56-6468-D332-CFBDE41B1A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2A81A-3305-6C46-A03B-34B5C48A2B10}" type="datetimeFigureOut">
              <a:rPr lang="nl-NL" smtClean="0"/>
              <a:t>12-6-2023</a:t>
            </a:fld>
            <a:endParaRPr lang="nl-NL"/>
          </a:p>
        </p:txBody>
      </p:sp>
      <p:sp>
        <p:nvSpPr>
          <p:cNvPr id="5" name="Footer Placeholder 4">
            <a:extLst>
              <a:ext uri="{FF2B5EF4-FFF2-40B4-BE49-F238E27FC236}">
                <a16:creationId xmlns:a16="http://schemas.microsoft.com/office/drawing/2014/main" id="{835A3240-D558-C219-F504-D2DAB968E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2BBE5BB2-310A-B4C7-1E8E-05850CF2CE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B3FCF-4235-BA4B-8E3A-A8C2FA211580}" type="slidenum">
              <a:rPr lang="nl-NL" smtClean="0"/>
              <a:t>‹#›</a:t>
            </a:fld>
            <a:endParaRPr lang="nl-NL"/>
          </a:p>
        </p:txBody>
      </p:sp>
    </p:spTree>
    <p:extLst>
      <p:ext uri="{BB962C8B-B14F-4D97-AF65-F5344CB8AC3E}">
        <p14:creationId xmlns:p14="http://schemas.microsoft.com/office/powerpoint/2010/main" val="416868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hyperlink" Target="https://emojipedia.org/flag-st-martin/" TargetMode="External"/><Relationship Id="rId18" Type="http://schemas.openxmlformats.org/officeDocument/2006/relationships/hyperlink" Target="https://emojipedia.org/flag-south-africa/" TargetMode="External"/><Relationship Id="rId26" Type="http://schemas.openxmlformats.org/officeDocument/2006/relationships/hyperlink" Target="https://emojipedia.org/flag-brazil/" TargetMode="External"/><Relationship Id="rId39" Type="http://schemas.openxmlformats.org/officeDocument/2006/relationships/hyperlink" Target="https://emojipedia.org/flag-canada/" TargetMode="External"/><Relationship Id="rId21" Type="http://schemas.openxmlformats.org/officeDocument/2006/relationships/image" Target="../media/image10.png"/><Relationship Id="rId34" Type="http://schemas.openxmlformats.org/officeDocument/2006/relationships/image" Target="../media/image17.png"/><Relationship Id="rId42" Type="http://schemas.openxmlformats.org/officeDocument/2006/relationships/image" Target="../media/image21.png"/><Relationship Id="rId47" Type="http://schemas.openxmlformats.org/officeDocument/2006/relationships/image" Target="../media/image24.png"/><Relationship Id="rId7" Type="http://schemas.openxmlformats.org/officeDocument/2006/relationships/hyperlink" Target="https://emojipedia.org/flag-germany/" TargetMode="External"/><Relationship Id="rId2" Type="http://schemas.openxmlformats.org/officeDocument/2006/relationships/notesSlide" Target="../notesSlides/notesSlide1.xml"/><Relationship Id="rId16" Type="http://schemas.openxmlformats.org/officeDocument/2006/relationships/image" Target="../media/image7.png"/><Relationship Id="rId29"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hyperlink" Target="https://emojipedia.org/flag-mexico/" TargetMode="External"/><Relationship Id="rId24" Type="http://schemas.openxmlformats.org/officeDocument/2006/relationships/hyperlink" Target="https://emojipedia.org/flag-singapore/" TargetMode="External"/><Relationship Id="rId32" Type="http://schemas.openxmlformats.org/officeDocument/2006/relationships/image" Target="../media/image16.png"/><Relationship Id="rId37" Type="http://schemas.openxmlformats.org/officeDocument/2006/relationships/hyperlink" Target="https://emojipedia.org/flag-switzerland/" TargetMode="External"/><Relationship Id="rId40" Type="http://schemas.openxmlformats.org/officeDocument/2006/relationships/image" Target="../media/image20.png"/><Relationship Id="rId45" Type="http://schemas.openxmlformats.org/officeDocument/2006/relationships/image" Target="../media/image23.png"/><Relationship Id="rId5" Type="http://schemas.openxmlformats.org/officeDocument/2006/relationships/hyperlink" Target="https://emojipedia.org/flag-united-states/" TargetMode="External"/><Relationship Id="rId15" Type="http://schemas.openxmlformats.org/officeDocument/2006/relationships/hyperlink" Target="https://emojipedia.org/flag-netherlands/" TargetMode="External"/><Relationship Id="rId23" Type="http://schemas.openxmlformats.org/officeDocument/2006/relationships/image" Target="../media/image11.png"/><Relationship Id="rId28" Type="http://schemas.openxmlformats.org/officeDocument/2006/relationships/hyperlink" Target="https://emojipedia.org/flag-nigeria/" TargetMode="External"/><Relationship Id="rId36" Type="http://schemas.openxmlformats.org/officeDocument/2006/relationships/image" Target="../media/image18.png"/><Relationship Id="rId10" Type="http://schemas.openxmlformats.org/officeDocument/2006/relationships/image" Target="../media/image4.png"/><Relationship Id="rId19" Type="http://schemas.openxmlformats.org/officeDocument/2006/relationships/image" Target="../media/image9.png"/><Relationship Id="rId31" Type="http://schemas.openxmlformats.org/officeDocument/2006/relationships/image" Target="../media/image15.png"/><Relationship Id="rId44" Type="http://schemas.openxmlformats.org/officeDocument/2006/relationships/image" Target="../media/image22.png"/><Relationship Id="rId4" Type="http://schemas.openxmlformats.org/officeDocument/2006/relationships/image" Target="../media/image1.png"/><Relationship Id="rId9" Type="http://schemas.openxmlformats.org/officeDocument/2006/relationships/hyperlink" Target="https://emojipedia.org/flag-japan/" TargetMode="External"/><Relationship Id="rId14" Type="http://schemas.openxmlformats.org/officeDocument/2006/relationships/image" Target="../media/image6.png"/><Relationship Id="rId22" Type="http://schemas.openxmlformats.org/officeDocument/2006/relationships/hyperlink" Target="https://emojipedia.org/flag-norway/" TargetMode="External"/><Relationship Id="rId27" Type="http://schemas.openxmlformats.org/officeDocument/2006/relationships/image" Target="../media/image13.png"/><Relationship Id="rId30" Type="http://schemas.openxmlformats.org/officeDocument/2006/relationships/hyperlink" Target="https://emojipedia.org/flag-spain/" TargetMode="External"/><Relationship Id="rId35" Type="http://schemas.openxmlformats.org/officeDocument/2006/relationships/hyperlink" Target="https://emojipedia.org/flag-czechia/" TargetMode="External"/><Relationship Id="rId43" Type="http://schemas.openxmlformats.org/officeDocument/2006/relationships/hyperlink" Target="https://emojipedia.org/flag-ireland/" TargetMode="External"/><Relationship Id="rId8" Type="http://schemas.openxmlformats.org/officeDocument/2006/relationships/image" Target="../media/image3.png"/><Relationship Id="rId3" Type="http://schemas.openxmlformats.org/officeDocument/2006/relationships/hyperlink" Target="https://emojipedia.org/flag-united-kingdom/" TargetMode="External"/><Relationship Id="rId12" Type="http://schemas.openxmlformats.org/officeDocument/2006/relationships/image" Target="../media/image5.png"/><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hyperlink" Target="https://emojipedia.org/flag-finland/" TargetMode="External"/><Relationship Id="rId38" Type="http://schemas.openxmlformats.org/officeDocument/2006/relationships/image" Target="../media/image19.png"/><Relationship Id="rId46" Type="http://schemas.openxmlformats.org/officeDocument/2006/relationships/hyperlink" Target="https://emojipedia.org/flag-italy/" TargetMode="External"/><Relationship Id="rId20" Type="http://schemas.openxmlformats.org/officeDocument/2006/relationships/hyperlink" Target="https://emojipedia.org/flag-hong-kong-sar-china/" TargetMode="External"/><Relationship Id="rId41" Type="http://schemas.openxmlformats.org/officeDocument/2006/relationships/hyperlink" Target="https://emojipedia.org/flag-australi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mojipedia.org/flag-brazil/" TargetMode="External"/><Relationship Id="rId13" Type="http://schemas.openxmlformats.org/officeDocument/2006/relationships/hyperlink" Target="https://emojipedia.org/flag-chile/" TargetMode="External"/><Relationship Id="rId3" Type="http://schemas.openxmlformats.org/officeDocument/2006/relationships/image" Target="../media/image25.png"/><Relationship Id="rId7" Type="http://schemas.openxmlformats.org/officeDocument/2006/relationships/image" Target="../media/image21.png"/><Relationship Id="rId12" Type="http://schemas.openxmlformats.org/officeDocument/2006/relationships/image" Target="../media/image8.png"/><Relationship Id="rId2" Type="http://schemas.openxmlformats.org/officeDocument/2006/relationships/hyperlink" Target="https://emojipedia.org/flag-algeria/" TargetMode="External"/><Relationship Id="rId16"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hyperlink" Target="https://emojipedia.org/flag-australia/" TargetMode="External"/><Relationship Id="rId11" Type="http://schemas.openxmlformats.org/officeDocument/2006/relationships/image" Target="../media/image20.png"/><Relationship Id="rId5" Type="http://schemas.openxmlformats.org/officeDocument/2006/relationships/image" Target="../media/image26.png"/><Relationship Id="rId15" Type="http://schemas.openxmlformats.org/officeDocument/2006/relationships/image" Target="../media/image16.png"/><Relationship Id="rId10" Type="http://schemas.openxmlformats.org/officeDocument/2006/relationships/hyperlink" Target="https://emojipedia.org/flag-canada/" TargetMode="External"/><Relationship Id="rId4" Type="http://schemas.openxmlformats.org/officeDocument/2006/relationships/hyperlink" Target="https://emojipedia.org/flag-argentina/" TargetMode="External"/><Relationship Id="rId9" Type="http://schemas.openxmlformats.org/officeDocument/2006/relationships/image" Target="../media/image13.png"/><Relationship Id="rId1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hyperlink" Target="https://emojipedia.org/flag-greece/" TargetMode="External"/><Relationship Id="rId13" Type="http://schemas.openxmlformats.org/officeDocument/2006/relationships/hyperlink" Target="https://emojipedia.org/flag-india/" TargetMode="External"/><Relationship Id="rId18" Type="http://schemas.openxmlformats.org/officeDocument/2006/relationships/hyperlink" Target="https://emojipedia.org/flag-czechia/" TargetMode="External"/><Relationship Id="rId3" Type="http://schemas.openxmlformats.org/officeDocument/2006/relationships/image" Target="../media/image3.png"/><Relationship Id="rId7" Type="http://schemas.openxmlformats.org/officeDocument/2006/relationships/image" Target="../media/image17.png"/><Relationship Id="rId12" Type="http://schemas.openxmlformats.org/officeDocument/2006/relationships/image" Target="../media/image10.png"/><Relationship Id="rId17" Type="http://schemas.openxmlformats.org/officeDocument/2006/relationships/image" Target="../media/image33.png"/><Relationship Id="rId2" Type="http://schemas.openxmlformats.org/officeDocument/2006/relationships/hyperlink" Target="https://emojipedia.org/flag-germany/" TargetMode="External"/><Relationship Id="rId16" Type="http://schemas.openxmlformats.org/officeDocument/2006/relationships/hyperlink" Target="https://emojipedia.org/flag-denmark/" TargetMode="External"/><Relationship Id="rId1" Type="http://schemas.openxmlformats.org/officeDocument/2006/relationships/slideLayout" Target="../slideLayouts/slideLayout7.xml"/><Relationship Id="rId6" Type="http://schemas.openxmlformats.org/officeDocument/2006/relationships/hyperlink" Target="https://emojipedia.org/flag-finland/" TargetMode="External"/><Relationship Id="rId11" Type="http://schemas.openxmlformats.org/officeDocument/2006/relationships/hyperlink" Target="https://emojipedia.org/flag-hong-kong-sar-china/" TargetMode="External"/><Relationship Id="rId5" Type="http://schemas.openxmlformats.org/officeDocument/2006/relationships/image" Target="../media/image6.png"/><Relationship Id="rId15" Type="http://schemas.openxmlformats.org/officeDocument/2006/relationships/image" Target="../media/image32.png"/><Relationship Id="rId10" Type="http://schemas.openxmlformats.org/officeDocument/2006/relationships/image" Target="../media/image30.png"/><Relationship Id="rId19" Type="http://schemas.openxmlformats.org/officeDocument/2006/relationships/image" Target="../media/image18.png"/><Relationship Id="rId4" Type="http://schemas.openxmlformats.org/officeDocument/2006/relationships/hyperlink" Target="https://emojipedia.org/flag-st-martin/" TargetMode="External"/><Relationship Id="rId9" Type="http://schemas.openxmlformats.org/officeDocument/2006/relationships/image" Target="../media/image29.png"/><Relationship Id="rId14"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hyperlink" Target="https://emojipedia.org/flag-italy/" TargetMode="External"/><Relationship Id="rId13"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hyperlink" Target="https://emojipedia.org/flag-nigeria/" TargetMode="External"/><Relationship Id="rId17" Type="http://schemas.openxmlformats.org/officeDocument/2006/relationships/image" Target="../media/image35.png"/><Relationship Id="rId2" Type="http://schemas.openxmlformats.org/officeDocument/2006/relationships/hyperlink" Target="https://emojipedia.org/flag-netherlands/" TargetMode="External"/><Relationship Id="rId16"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hyperlink" Target="https://emojipedia.org/flag-japan/" TargetMode="External"/><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22.png"/><Relationship Id="rId10" Type="http://schemas.openxmlformats.org/officeDocument/2006/relationships/hyperlink" Target="https://emojipedia.org/flag-norway/" TargetMode="External"/><Relationship Id="rId4" Type="http://schemas.openxmlformats.org/officeDocument/2006/relationships/hyperlink" Target="https://emojipedia.org/flag-mexico/" TargetMode="External"/><Relationship Id="rId9" Type="http://schemas.openxmlformats.org/officeDocument/2006/relationships/image" Target="../media/image24.png"/><Relationship Id="rId14" Type="http://schemas.openxmlformats.org/officeDocument/2006/relationships/hyperlink" Target="https://emojipedia.org/flag-ireland/"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hyperlink" Target="https://emojipedia.org/flag-singapore/" TargetMode="External"/><Relationship Id="rId3" Type="http://schemas.openxmlformats.org/officeDocument/2006/relationships/image" Target="../media/image2.png"/><Relationship Id="rId7" Type="http://schemas.openxmlformats.org/officeDocument/2006/relationships/image" Target="../media/image19.png"/><Relationship Id="rId12" Type="http://schemas.openxmlformats.org/officeDocument/2006/relationships/image" Target="../media/image9.png"/><Relationship Id="rId2" Type="http://schemas.openxmlformats.org/officeDocument/2006/relationships/hyperlink" Target="https://emojipedia.org/flag-united-states/" TargetMode="External"/><Relationship Id="rId1" Type="http://schemas.openxmlformats.org/officeDocument/2006/relationships/slideLayout" Target="../slideLayouts/slideLayout7.xml"/><Relationship Id="rId6" Type="http://schemas.openxmlformats.org/officeDocument/2006/relationships/hyperlink" Target="https://emojipedia.org/flag-switzerland/" TargetMode="External"/><Relationship Id="rId11" Type="http://schemas.openxmlformats.org/officeDocument/2006/relationships/hyperlink" Target="https://emojipedia.org/flag-south-africa/" TargetMode="External"/><Relationship Id="rId5" Type="http://schemas.openxmlformats.org/officeDocument/2006/relationships/image" Target="../media/image1.png"/><Relationship Id="rId15" Type="http://schemas.openxmlformats.org/officeDocument/2006/relationships/image" Target="../media/image23.png"/><Relationship Id="rId10" Type="http://schemas.openxmlformats.org/officeDocument/2006/relationships/image" Target="../media/image15.png"/><Relationship Id="rId4" Type="http://schemas.openxmlformats.org/officeDocument/2006/relationships/hyperlink" Target="https://emojipedia.org/flag-united-kingdom/" TargetMode="External"/><Relationship Id="rId9" Type="http://schemas.openxmlformats.org/officeDocument/2006/relationships/hyperlink" Target="https://emojipedia.org/flag-spain/"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F554-1E57-737B-803E-DC08BF183C7C}"/>
              </a:ext>
            </a:extLst>
          </p:cNvPr>
          <p:cNvSpPr>
            <a:spLocks noGrp="1"/>
          </p:cNvSpPr>
          <p:nvPr>
            <p:ph type="title"/>
          </p:nvPr>
        </p:nvSpPr>
        <p:spPr/>
        <p:txBody>
          <a:bodyPr/>
          <a:lstStyle/>
          <a:p>
            <a:endParaRPr lang="nl-NL"/>
          </a:p>
        </p:txBody>
      </p:sp>
      <p:sp>
        <p:nvSpPr>
          <p:cNvPr id="3" name="Content Placeholder 2">
            <a:extLst>
              <a:ext uri="{FF2B5EF4-FFF2-40B4-BE49-F238E27FC236}">
                <a16:creationId xmlns:a16="http://schemas.microsoft.com/office/drawing/2014/main" id="{831803B0-98A2-2459-35FC-07DA96DA7552}"/>
              </a:ext>
            </a:extLst>
          </p:cNvPr>
          <p:cNvSpPr>
            <a:spLocks noGrp="1"/>
          </p:cNvSpPr>
          <p:nvPr>
            <p:ph idx="1"/>
          </p:nvPr>
        </p:nvSpPr>
        <p:spPr/>
        <p:txBody>
          <a:bodyPr>
            <a:normAutofit fontScale="92500" lnSpcReduction="20000"/>
          </a:bodyPr>
          <a:lstStyle/>
          <a:p>
            <a:pPr marL="0" indent="0">
              <a:buNone/>
            </a:pPr>
            <a:endParaRPr lang="nl-NL" dirty="0"/>
          </a:p>
          <a:p>
            <a:pPr marL="0" indent="0" algn="ctr">
              <a:buNone/>
            </a:pPr>
            <a:r>
              <a:rPr lang="nl-NL" dirty="0"/>
              <a:t>Global </a:t>
            </a:r>
            <a:r>
              <a:rPr lang="nl-NL" dirty="0" err="1"/>
              <a:t>Mindmap</a:t>
            </a:r>
            <a:r>
              <a:rPr lang="nl-NL" dirty="0"/>
              <a:t> </a:t>
            </a:r>
          </a:p>
          <a:p>
            <a:pPr marL="0" indent="0" algn="ctr">
              <a:buNone/>
            </a:pPr>
            <a:r>
              <a:rPr lang="nl-NL" dirty="0"/>
              <a:t>of </a:t>
            </a:r>
          </a:p>
          <a:p>
            <a:pPr marL="0" indent="0" algn="ctr">
              <a:buNone/>
            </a:pPr>
            <a:r>
              <a:rPr lang="nl-NL" dirty="0" err="1"/>
              <a:t>Reorganization</a:t>
            </a:r>
            <a:r>
              <a:rPr lang="nl-NL" dirty="0"/>
              <a:t> Procedures</a:t>
            </a:r>
          </a:p>
          <a:p>
            <a:pPr marL="0" indent="0" algn="ctr">
              <a:buNone/>
            </a:pPr>
            <a:endParaRPr lang="nl-NL" dirty="0"/>
          </a:p>
          <a:p>
            <a:pPr marL="0" indent="0" algn="ctr">
              <a:buNone/>
            </a:pPr>
            <a:r>
              <a:rPr lang="nl-NL" dirty="0" err="1"/>
              <a:t>by</a:t>
            </a:r>
            <a:r>
              <a:rPr lang="nl-NL" dirty="0"/>
              <a:t> R.J. de Weijs</a:t>
            </a:r>
          </a:p>
          <a:p>
            <a:pPr marL="0" indent="0" algn="ctr">
              <a:buNone/>
            </a:pPr>
            <a:r>
              <a:rPr lang="nl-NL" dirty="0" err="1"/>
              <a:t>June</a:t>
            </a:r>
            <a:r>
              <a:rPr lang="nl-NL"/>
              <a:t> 2023</a:t>
            </a:r>
            <a:endParaRPr lang="nl-NL" dirty="0"/>
          </a:p>
          <a:p>
            <a:pPr marL="0" indent="0" algn="ctr">
              <a:buNone/>
            </a:pPr>
            <a:endParaRPr lang="nl-NL" dirty="0"/>
          </a:p>
          <a:p>
            <a:pPr marL="0" indent="0" algn="ctr">
              <a:buNone/>
            </a:pPr>
            <a:r>
              <a:rPr lang="nl-NL" dirty="0"/>
              <a:t>How </a:t>
            </a:r>
            <a:r>
              <a:rPr lang="nl-NL" dirty="0" err="1"/>
              <a:t>to</a:t>
            </a:r>
            <a:r>
              <a:rPr lang="nl-NL" dirty="0"/>
              <a:t> construct?</a:t>
            </a:r>
          </a:p>
          <a:p>
            <a:pPr marL="0" indent="0" algn="ctr">
              <a:buNone/>
            </a:pPr>
            <a:r>
              <a:rPr lang="nl-NL" dirty="0" err="1"/>
              <a:t>What</a:t>
            </a:r>
            <a:r>
              <a:rPr lang="nl-NL" dirty="0"/>
              <a:t> are </a:t>
            </a:r>
            <a:r>
              <a:rPr lang="nl-NL" dirty="0" err="1"/>
              <a:t>key</a:t>
            </a:r>
            <a:r>
              <a:rPr lang="nl-NL" dirty="0"/>
              <a:t> </a:t>
            </a:r>
            <a:r>
              <a:rPr lang="nl-NL" dirty="0" err="1"/>
              <a:t>questions</a:t>
            </a:r>
            <a:r>
              <a:rPr lang="nl-NL" dirty="0"/>
              <a:t>?</a:t>
            </a:r>
          </a:p>
        </p:txBody>
      </p:sp>
    </p:spTree>
    <p:extLst>
      <p:ext uri="{BB962C8B-B14F-4D97-AF65-F5344CB8AC3E}">
        <p14:creationId xmlns:p14="http://schemas.microsoft.com/office/powerpoint/2010/main" val="216530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0374-82F9-F979-3E01-96E4E1B29494}"/>
              </a:ext>
            </a:extLst>
          </p:cNvPr>
          <p:cNvSpPr>
            <a:spLocks noGrp="1"/>
          </p:cNvSpPr>
          <p:nvPr>
            <p:ph type="title"/>
          </p:nvPr>
        </p:nvSpPr>
        <p:spPr/>
        <p:txBody>
          <a:bodyPr/>
          <a:lstStyle/>
          <a:p>
            <a:endParaRPr lang="nl-NL"/>
          </a:p>
        </p:txBody>
      </p:sp>
      <p:sp>
        <p:nvSpPr>
          <p:cNvPr id="3" name="Content Placeholder 2">
            <a:extLst>
              <a:ext uri="{FF2B5EF4-FFF2-40B4-BE49-F238E27FC236}">
                <a16:creationId xmlns:a16="http://schemas.microsoft.com/office/drawing/2014/main" id="{C0653A6E-896A-685D-61E1-4C7B5D64D335}"/>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lgn="ctr">
              <a:buNone/>
            </a:pPr>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a:p>
            <a:pPr marL="0" indent="0" algn="ctr">
              <a:buNone/>
            </a:pPr>
            <a:endParaRPr lang="nl-NL" dirty="0"/>
          </a:p>
          <a:p>
            <a:pPr marL="0" indent="0" algn="ctr">
              <a:buNone/>
            </a:pPr>
            <a:r>
              <a:rPr lang="nl-NL" dirty="0" err="1"/>
              <a:t>by</a:t>
            </a:r>
            <a:r>
              <a:rPr lang="nl-NL" dirty="0"/>
              <a:t> Reinout Vriesendorp</a:t>
            </a:r>
          </a:p>
          <a:p>
            <a:pPr marL="0" indent="0" algn="ctr">
              <a:buNone/>
            </a:pPr>
            <a:endParaRPr lang="nl-NL" dirty="0"/>
          </a:p>
          <a:p>
            <a:pPr marL="0" indent="0" algn="ctr">
              <a:buNone/>
            </a:pPr>
            <a:r>
              <a:rPr lang="nl-NL" dirty="0" err="1"/>
              <a:t>June</a:t>
            </a:r>
            <a:r>
              <a:rPr lang="nl-NL" dirty="0"/>
              <a:t> 2023</a:t>
            </a:r>
          </a:p>
        </p:txBody>
      </p:sp>
    </p:spTree>
    <p:extLst>
      <p:ext uri="{BB962C8B-B14F-4D97-AF65-F5344CB8AC3E}">
        <p14:creationId xmlns:p14="http://schemas.microsoft.com/office/powerpoint/2010/main" val="62271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a:xfrm>
            <a:off x="838199" y="1825625"/>
            <a:ext cx="10793361" cy="4351338"/>
          </a:xfrm>
        </p:spPr>
        <p:txBody>
          <a:bodyPr>
            <a:normAutofit fontScale="85000" lnSpcReduction="20000"/>
          </a:bodyPr>
          <a:lstStyle/>
          <a:p>
            <a:pPr marL="514350" indent="-514350">
              <a:buFont typeface="+mj-lt"/>
              <a:buAutoNum type="arabicPeriod"/>
            </a:pPr>
            <a:r>
              <a:rPr lang="en-US" b="1" i="1" dirty="0"/>
              <a:t>Objective</a:t>
            </a:r>
            <a:r>
              <a:rPr lang="en-US" dirty="0"/>
              <a:t>: collaborate in a team (out of 24 teams) with approx. 9-10 fellow III delegates from across the world and with different backgrounds, led by a NextGen XI or XII Team Captain (TC), throughout the 2-day conference, to become acquainted with each other and to create more cohesion within III.</a:t>
            </a:r>
          </a:p>
          <a:p>
            <a:pPr marL="514350" indent="-514350">
              <a:buFont typeface="+mj-lt"/>
              <a:buAutoNum type="arabicPeriod"/>
            </a:pPr>
            <a:r>
              <a:rPr lang="en-US" b="1" i="1" dirty="0">
                <a:sym typeface="Wingdings" pitchFamily="2" charset="2"/>
              </a:rPr>
              <a:t>Method</a:t>
            </a:r>
            <a:r>
              <a:rPr lang="en-US" dirty="0">
                <a:sym typeface="Wingdings" pitchFamily="2" charset="2"/>
              </a:rPr>
              <a:t>: TC and team members are requested to complete a team-questionnaire in combination with team and cross-team activities, requiring some professional and general knowledge (partially on Dutch peculiarities), social and intercultural skills for strategy and (team) tactics and, most importantly, a healthy sense of humor.</a:t>
            </a:r>
          </a:p>
          <a:p>
            <a:pPr marL="514350" indent="-514350">
              <a:buFont typeface="+mj-lt"/>
              <a:buAutoNum type="arabicPeriod"/>
            </a:pPr>
            <a:r>
              <a:rPr lang="en-US" b="1" i="1" dirty="0">
                <a:sym typeface="Wingdings" pitchFamily="2" charset="2"/>
              </a:rPr>
              <a:t>Finish</a:t>
            </a:r>
            <a:r>
              <a:rPr lang="en-US" dirty="0">
                <a:sym typeface="Wingdings" pitchFamily="2" charset="2"/>
              </a:rPr>
              <a:t>: before the Closing Reception and during the Grand Finale Presentation and Awarding of Prizes to Game Winners, the winning team will be asked to come to the stage for the receipt of the prizes (with a Dutch taste). The winner will be the team with the highest number of well-performed Q&amp;A (max. 16). In case of a draw, the most original and appealing responses to questions 1, 2, 10 and 14 according to the majority of the audience will determine the ultimate winner</a:t>
            </a:r>
          </a:p>
        </p:txBody>
      </p:sp>
    </p:spTree>
    <p:extLst>
      <p:ext uri="{BB962C8B-B14F-4D97-AF65-F5344CB8AC3E}">
        <p14:creationId xmlns:p14="http://schemas.microsoft.com/office/powerpoint/2010/main" val="4279778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p:txBody>
          <a:bodyPr>
            <a:normAutofit/>
          </a:bodyPr>
          <a:lstStyle/>
          <a:p>
            <a:pPr marL="514350" indent="-514350">
              <a:buFont typeface="+mj-lt"/>
              <a:buAutoNum type="arabicPeriod" startAt="4"/>
            </a:pPr>
            <a:r>
              <a:rPr lang="nl-NL" b="1" i="1" dirty="0">
                <a:sym typeface="Wingdings" pitchFamily="2" charset="2"/>
              </a:rPr>
              <a:t>Rules of Engagement </a:t>
            </a:r>
            <a:r>
              <a:rPr lang="nl-NL" dirty="0" err="1">
                <a:sym typeface="Wingdings" pitchFamily="2" charset="2"/>
              </a:rPr>
              <a:t>and</a:t>
            </a:r>
            <a:r>
              <a:rPr lang="nl-NL" dirty="0">
                <a:sym typeface="Wingdings" pitchFamily="2" charset="2"/>
              </a:rPr>
              <a:t> </a:t>
            </a:r>
            <a:r>
              <a:rPr lang="nl-NL" b="1" i="1" dirty="0" err="1">
                <a:sym typeface="Wingdings" pitchFamily="2" charset="2"/>
              </a:rPr>
              <a:t>Dispute</a:t>
            </a:r>
            <a:r>
              <a:rPr lang="nl-NL" b="1" i="1" dirty="0">
                <a:sym typeface="Wingdings" pitchFamily="2" charset="2"/>
              </a:rPr>
              <a:t> </a:t>
            </a:r>
            <a:r>
              <a:rPr lang="nl-NL" b="1" i="1" dirty="0" err="1">
                <a:sym typeface="Wingdings" pitchFamily="2" charset="2"/>
              </a:rPr>
              <a:t>Resolution</a:t>
            </a:r>
            <a:r>
              <a:rPr lang="nl-NL" dirty="0">
                <a:sym typeface="Wingdings" pitchFamily="2" charset="2"/>
              </a:rPr>
              <a:t>: </a:t>
            </a:r>
          </a:p>
          <a:p>
            <a:pPr marL="971550" lvl="1" indent="-514350">
              <a:buFont typeface="+mj-lt"/>
              <a:buAutoNum type="alphaLcParenR"/>
            </a:pPr>
            <a:r>
              <a:rPr lang="en-US" dirty="0">
                <a:sym typeface="Wingdings" pitchFamily="2" charset="2"/>
              </a:rPr>
              <a:t>Participation means acceptance of any miracle or wonder, real (or potential) unexpected turn of events or other happening occurring to the team, as wonderful Amsterdam lessons learned</a:t>
            </a:r>
          </a:p>
          <a:p>
            <a:pPr marL="971550" lvl="1" indent="-514350">
              <a:buFont typeface="+mj-lt"/>
              <a:buAutoNum type="alphaLcParenR"/>
            </a:pPr>
            <a:r>
              <a:rPr lang="en-US" dirty="0">
                <a:sym typeface="Wingdings" pitchFamily="2" charset="2"/>
              </a:rPr>
              <a:t>In the event of any unclarity, dispute of whatever kind during or after the game, miracles may occur, but lacking such miracle, the Quiz master, in its sole discretion, power and authority and by virtue of a full and final, binding order, will decide. Any form of appeal is excluded.</a:t>
            </a:r>
          </a:p>
        </p:txBody>
      </p:sp>
    </p:spTree>
    <p:extLst>
      <p:ext uri="{BB962C8B-B14F-4D97-AF65-F5344CB8AC3E}">
        <p14:creationId xmlns:p14="http://schemas.microsoft.com/office/powerpoint/2010/main" val="3901716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p:txBody>
          <a:bodyPr>
            <a:normAutofit/>
          </a:bodyPr>
          <a:lstStyle/>
          <a:p>
            <a:pPr marL="514350" indent="-514350">
              <a:buFont typeface="+mj-lt"/>
              <a:buAutoNum type="arabicPeriod" startAt="5"/>
            </a:pPr>
            <a:r>
              <a:rPr lang="nl-NL" b="1" i="1" dirty="0" err="1">
                <a:sym typeface="Wingdings" pitchFamily="2" charset="2"/>
              </a:rPr>
              <a:t>Some</a:t>
            </a:r>
            <a:r>
              <a:rPr lang="nl-NL" b="1" i="1" dirty="0">
                <a:sym typeface="Wingdings" pitchFamily="2" charset="2"/>
              </a:rPr>
              <a:t> Q&amp;A </a:t>
            </a:r>
            <a:r>
              <a:rPr lang="nl-NL" b="1" i="1" dirty="0" err="1">
                <a:sym typeface="Wingdings" pitchFamily="2" charset="2"/>
              </a:rPr>
              <a:t>highlighted</a:t>
            </a:r>
            <a:r>
              <a:rPr lang="nl-NL" dirty="0">
                <a:sym typeface="Wingdings" pitchFamily="2" charset="2"/>
              </a:rPr>
              <a:t>: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If you are a practitioner, ask an academically relevant question during the panel 1 discussion without mentioning your firm</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If you are an academic, ask a practically relevant question during one of the other panels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If you are a judge, ask a clearly partisan question during one of the other panels </a:t>
            </a:r>
          </a:p>
          <a:p>
            <a:pPr lvl="1"/>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2958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a:xfrm>
            <a:off x="838199" y="1825625"/>
            <a:ext cx="5434781" cy="4351338"/>
          </a:xfrm>
        </p:spPr>
        <p:txBody>
          <a:bodyPr>
            <a:normAutofit/>
          </a:bodyPr>
          <a:lstStyle/>
          <a:p>
            <a:pPr marL="514350" indent="-514350">
              <a:buFont typeface="+mj-lt"/>
              <a:buAutoNum type="arabicPeriod" startAt="5"/>
            </a:pPr>
            <a:r>
              <a:rPr lang="nl-NL" b="1" i="1" dirty="0" err="1">
                <a:sym typeface="Wingdings" pitchFamily="2" charset="2"/>
              </a:rPr>
              <a:t>Some</a:t>
            </a:r>
            <a:r>
              <a:rPr lang="nl-NL" b="1" i="1" dirty="0">
                <a:sym typeface="Wingdings" pitchFamily="2" charset="2"/>
              </a:rPr>
              <a:t> Q&amp;A </a:t>
            </a:r>
            <a:r>
              <a:rPr lang="nl-NL" b="1" i="1" dirty="0" err="1">
                <a:sym typeface="Wingdings" pitchFamily="2" charset="2"/>
              </a:rPr>
              <a:t>highlighted</a:t>
            </a:r>
            <a:r>
              <a:rPr lang="nl-NL" b="1" i="1" dirty="0">
                <a:sym typeface="Wingdings" pitchFamily="2" charset="2"/>
              </a:rPr>
              <a:t> (</a:t>
            </a:r>
            <a:r>
              <a:rPr lang="nl-NL" b="1" i="1" dirty="0" err="1">
                <a:sym typeface="Wingdings" pitchFamily="2" charset="2"/>
              </a:rPr>
              <a:t>cont’d</a:t>
            </a:r>
            <a:r>
              <a:rPr lang="nl-NL" b="1" i="1" dirty="0">
                <a:sym typeface="Wingdings" pitchFamily="2" charset="2"/>
              </a:rPr>
              <a:t>)</a:t>
            </a:r>
            <a:r>
              <a:rPr lang="nl-NL" dirty="0">
                <a:sym typeface="Wingdings" pitchFamily="2" charset="2"/>
              </a:rPr>
              <a:t>: </a:t>
            </a:r>
          </a:p>
          <a:p>
            <a:pPr lvl="1"/>
            <a:r>
              <a:rPr lang="en-US" sz="2800" dirty="0">
                <a:latin typeface="Calibri" panose="020F0502020204030204" pitchFamily="34" charset="0"/>
                <a:cs typeface="Times New Roman" panose="02020603050405020304" pitchFamily="18" charset="0"/>
                <a:sym typeface="Wingdings" pitchFamily="2" charset="2"/>
              </a:rPr>
              <a:t>If you are not from the Netherlands, please abstain from riding a bike, because many people from abroad have lost their battle with the tram tracks! Claim that you did not end up at first aid or ER (to be validated at the claim validation desk)</a:t>
            </a:r>
          </a:p>
        </p:txBody>
      </p:sp>
      <p:pic>
        <p:nvPicPr>
          <p:cNvPr id="1026" name="Picture 2" descr="Amsterdam foto Shutterstock">
            <a:extLst>
              <a:ext uri="{FF2B5EF4-FFF2-40B4-BE49-F238E27FC236}">
                <a16:creationId xmlns:a16="http://schemas.microsoft.com/office/drawing/2014/main" id="{28905F80-9B93-ABF6-AA91-56638EEDEA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3417" y="2376488"/>
            <a:ext cx="5027083" cy="3348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957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a:xfrm>
            <a:off x="838200" y="1825625"/>
            <a:ext cx="10515600" cy="1438685"/>
          </a:xfrm>
        </p:spPr>
        <p:txBody>
          <a:bodyPr>
            <a:normAutofit/>
          </a:bodyPr>
          <a:lstStyle/>
          <a:p>
            <a:pPr marL="514350" indent="-514350">
              <a:buFont typeface="+mj-lt"/>
              <a:buAutoNum type="arabicPeriod" startAt="5"/>
            </a:pPr>
            <a:r>
              <a:rPr lang="nl-NL" b="1" i="1" dirty="0" err="1">
                <a:sym typeface="Wingdings" pitchFamily="2" charset="2"/>
              </a:rPr>
              <a:t>Some</a:t>
            </a:r>
            <a:r>
              <a:rPr lang="nl-NL" b="1" i="1" dirty="0">
                <a:sym typeface="Wingdings" pitchFamily="2" charset="2"/>
              </a:rPr>
              <a:t> Q&amp;A </a:t>
            </a:r>
            <a:r>
              <a:rPr lang="nl-NL" b="1" i="1" dirty="0" err="1">
                <a:sym typeface="Wingdings" pitchFamily="2" charset="2"/>
              </a:rPr>
              <a:t>highlighted</a:t>
            </a:r>
            <a:r>
              <a:rPr lang="nl-NL" b="1" i="1" dirty="0">
                <a:sym typeface="Wingdings" pitchFamily="2" charset="2"/>
              </a:rPr>
              <a:t> (</a:t>
            </a:r>
            <a:r>
              <a:rPr lang="nl-NL" b="1" i="1" dirty="0" err="1">
                <a:sym typeface="Wingdings" pitchFamily="2" charset="2"/>
              </a:rPr>
              <a:t>cont’d</a:t>
            </a:r>
            <a:r>
              <a:rPr lang="nl-NL" b="1" i="1" dirty="0">
                <a:sym typeface="Wingdings" pitchFamily="2" charset="2"/>
              </a:rPr>
              <a:t>)</a:t>
            </a:r>
            <a:r>
              <a:rPr lang="nl-NL" dirty="0">
                <a:sym typeface="Wingdings" pitchFamily="2" charset="2"/>
              </a:rPr>
              <a:t>: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Buy a book on the book market in front of the hall of OMPH (opening hours Sat. 10-16)</a:t>
            </a:r>
            <a:endParaRPr lang="en-US" sz="2800" dirty="0">
              <a:latin typeface="Calibri" panose="020F0502020204030204" pitchFamily="34" charset="0"/>
              <a:cs typeface="Times New Roman" panose="02020603050405020304" pitchFamily="18" charset="0"/>
              <a:sym typeface="Wingdings" pitchFamily="2" charset="2"/>
            </a:endParaRPr>
          </a:p>
        </p:txBody>
      </p:sp>
      <p:pic>
        <p:nvPicPr>
          <p:cNvPr id="2050" name="Picture 2">
            <a:extLst>
              <a:ext uri="{FF2B5EF4-FFF2-40B4-BE49-F238E27FC236}">
                <a16:creationId xmlns:a16="http://schemas.microsoft.com/office/drawing/2014/main" id="{0E8891F4-C197-F222-27B6-A80BE5604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148" y="3233276"/>
            <a:ext cx="6739463" cy="3210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291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latin typeface="Broadway" panose="04040905080B02020502" pitchFamily="82" charset="0"/>
              </a:rPr>
              <a:t>Amsterdam </a:t>
            </a:r>
            <a:r>
              <a:rPr lang="nl-NL" dirty="0" err="1">
                <a:latin typeface="Broadway" panose="04040905080B02020502" pitchFamily="82" charset="0"/>
              </a:rPr>
              <a:t>wonders</a:t>
            </a:r>
            <a:r>
              <a:rPr lang="nl-NL" dirty="0">
                <a:latin typeface="Broadway" panose="04040905080B02020502" pitchFamily="82" charset="0"/>
              </a:rPr>
              <a:t> III</a:t>
            </a:r>
            <a:r>
              <a:rPr lang="nl-NL" dirty="0"/>
              <a:t>, </a:t>
            </a:r>
            <a:r>
              <a:rPr lang="nl-NL" dirty="0" err="1"/>
              <a:t>the</a:t>
            </a:r>
            <a:r>
              <a:rPr lang="nl-NL" dirty="0"/>
              <a:t> Game!</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a:xfrm>
            <a:off x="838200" y="1825625"/>
            <a:ext cx="7352071" cy="1325563"/>
          </a:xfrm>
        </p:spPr>
        <p:txBody>
          <a:bodyPr>
            <a:normAutofit fontScale="92500" lnSpcReduction="20000"/>
          </a:bodyPr>
          <a:lstStyle/>
          <a:p>
            <a:pPr marL="514350" indent="-514350">
              <a:buFont typeface="+mj-lt"/>
              <a:buAutoNum type="arabicPeriod" startAt="5"/>
            </a:pPr>
            <a:r>
              <a:rPr lang="nl-NL" b="1" i="1" dirty="0" err="1">
                <a:sym typeface="Wingdings" pitchFamily="2" charset="2"/>
              </a:rPr>
              <a:t>Some</a:t>
            </a:r>
            <a:r>
              <a:rPr lang="nl-NL" b="1" i="1" dirty="0">
                <a:sym typeface="Wingdings" pitchFamily="2" charset="2"/>
              </a:rPr>
              <a:t> Q&amp;A </a:t>
            </a:r>
            <a:r>
              <a:rPr lang="nl-NL" b="1" i="1" dirty="0" err="1">
                <a:sym typeface="Wingdings" pitchFamily="2" charset="2"/>
              </a:rPr>
              <a:t>highlighted</a:t>
            </a:r>
            <a:r>
              <a:rPr lang="nl-NL" b="1" i="1" dirty="0">
                <a:sym typeface="Wingdings" pitchFamily="2" charset="2"/>
              </a:rPr>
              <a:t> (</a:t>
            </a:r>
            <a:r>
              <a:rPr lang="nl-NL" b="1" i="1" dirty="0" err="1">
                <a:sym typeface="Wingdings" pitchFamily="2" charset="2"/>
              </a:rPr>
              <a:t>cont’d</a:t>
            </a:r>
            <a:r>
              <a:rPr lang="nl-NL" b="1" i="1" dirty="0">
                <a:sym typeface="Wingdings" pitchFamily="2" charset="2"/>
              </a:rPr>
              <a:t>)</a:t>
            </a:r>
            <a:r>
              <a:rPr lang="nl-NL" dirty="0">
                <a:sym typeface="Wingdings" pitchFamily="2" charset="2"/>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Take a Sunday morning dip at the </a:t>
            </a:r>
            <a:r>
              <a:rPr kumimoji="0" lang="en-US" sz="2800" b="0" i="1"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Marineterrein</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swimming facility close to the conference venue and take a modest selfie</a:t>
            </a:r>
          </a:p>
        </p:txBody>
      </p:sp>
      <p:pic>
        <p:nvPicPr>
          <p:cNvPr id="3074" name="Picture 2">
            <a:extLst>
              <a:ext uri="{FF2B5EF4-FFF2-40B4-BE49-F238E27FC236}">
                <a16:creationId xmlns:a16="http://schemas.microsoft.com/office/drawing/2014/main" id="{960F0D5F-1B8C-C1D9-EDDB-C64AB1A2ED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548" y="3151188"/>
            <a:ext cx="7108723" cy="343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a:extLst>
              <a:ext uri="{FF2B5EF4-FFF2-40B4-BE49-F238E27FC236}">
                <a16:creationId xmlns:a16="http://schemas.microsoft.com/office/drawing/2014/main" id="{49D2D5F1-236F-B66E-99BF-354D10A311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0733" y="1825625"/>
            <a:ext cx="3340800" cy="476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882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1F84922-F9CD-C0D0-83AC-3B1A78A3C340}"/>
              </a:ext>
            </a:extLst>
          </p:cNvPr>
          <p:cNvCxnSpPr>
            <a:cxnSpLocks/>
          </p:cNvCxnSpPr>
          <p:nvPr/>
        </p:nvCxnSpPr>
        <p:spPr>
          <a:xfrm>
            <a:off x="1" y="3363107"/>
            <a:ext cx="11998509" cy="0"/>
          </a:xfrm>
          <a:prstGeom prst="line">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C354EAD8-D6C0-A677-4C1A-A2ACDA001F58}"/>
              </a:ext>
            </a:extLst>
          </p:cNvPr>
          <p:cNvCxnSpPr>
            <a:cxnSpLocks/>
          </p:cNvCxnSpPr>
          <p:nvPr/>
        </p:nvCxnSpPr>
        <p:spPr>
          <a:xfrm flipV="1">
            <a:off x="5999255" y="16833"/>
            <a:ext cx="0" cy="6858000"/>
          </a:xfrm>
          <a:prstGeom prst="line">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2" name="TextBox 11">
            <a:extLst>
              <a:ext uri="{FF2B5EF4-FFF2-40B4-BE49-F238E27FC236}">
                <a16:creationId xmlns:a16="http://schemas.microsoft.com/office/drawing/2014/main" id="{BBB192A8-313B-CF19-96DB-52AAAAFF8288}"/>
              </a:ext>
            </a:extLst>
          </p:cNvPr>
          <p:cNvSpPr txBox="1"/>
          <p:nvPr/>
        </p:nvSpPr>
        <p:spPr>
          <a:xfrm>
            <a:off x="2737387" y="3360284"/>
            <a:ext cx="1880267" cy="800219"/>
          </a:xfrm>
          <a:prstGeom prst="rect">
            <a:avLst/>
          </a:prstGeom>
          <a:noFill/>
        </p:spPr>
        <p:txBody>
          <a:bodyPr wrap="square" rtlCol="0">
            <a:spAutoFit/>
          </a:bodyPr>
          <a:lstStyle/>
          <a:p>
            <a:r>
              <a:rPr lang="nl-NL" sz="1400" dirty="0" err="1">
                <a:latin typeface="Helvetica Neue" panose="02000503000000020004" pitchFamily="2" charset="0"/>
                <a:ea typeface="Helvetica Neue" panose="02000503000000020004" pitchFamily="2" charset="0"/>
                <a:cs typeface="Helvetica Neue" panose="02000503000000020004" pitchFamily="2" charset="0"/>
              </a:rPr>
              <a:t>Strict</a:t>
            </a:r>
            <a:r>
              <a:rPr lang="nl-NL" sz="1400" dirty="0">
                <a:latin typeface="Helvetica Neue" panose="02000503000000020004" pitchFamily="2" charset="0"/>
                <a:ea typeface="Helvetica Neue" panose="02000503000000020004" pitchFamily="2" charset="0"/>
                <a:cs typeface="Helvetica Neue" panose="02000503000000020004" pitchFamily="2" charset="0"/>
              </a:rPr>
              <a:t> APR as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to</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shareholders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p>
          <a:p>
            <a:endParaRPr lang="nl-NL" dirty="0"/>
          </a:p>
        </p:txBody>
      </p:sp>
      <p:sp>
        <p:nvSpPr>
          <p:cNvPr id="14" name="TextBox 13">
            <a:extLst>
              <a:ext uri="{FF2B5EF4-FFF2-40B4-BE49-F238E27FC236}">
                <a16:creationId xmlns:a16="http://schemas.microsoft.com/office/drawing/2014/main" id="{62EDD3E6-7FCC-106D-B3DA-0F06C80777AE}"/>
              </a:ext>
            </a:extLst>
          </p:cNvPr>
          <p:cNvSpPr txBox="1"/>
          <p:nvPr/>
        </p:nvSpPr>
        <p:spPr>
          <a:xfrm>
            <a:off x="5999255" y="180622"/>
            <a:ext cx="1106311" cy="246221"/>
          </a:xfrm>
          <a:prstGeom prst="rect">
            <a:avLst/>
          </a:prstGeom>
          <a:noFill/>
        </p:spPr>
        <p:txBody>
          <a:bodyPr wrap="square" rtlCol="0">
            <a:spAutoFit/>
          </a:bodyPr>
          <a:lstStyle/>
          <a:p>
            <a:endParaRPr lang="nl-NL" sz="10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5" name="TextBox 14">
            <a:extLst>
              <a:ext uri="{FF2B5EF4-FFF2-40B4-BE49-F238E27FC236}">
                <a16:creationId xmlns:a16="http://schemas.microsoft.com/office/drawing/2014/main" id="{192715E9-ECF3-1875-54C6-D6183D5130AB}"/>
              </a:ext>
            </a:extLst>
          </p:cNvPr>
          <p:cNvSpPr txBox="1"/>
          <p:nvPr/>
        </p:nvSpPr>
        <p:spPr>
          <a:xfrm>
            <a:off x="6044413" y="6299372"/>
            <a:ext cx="1919259" cy="523220"/>
          </a:xfrm>
          <a:prstGeom prst="rect">
            <a:avLst/>
          </a:prstGeom>
          <a:noFill/>
        </p:spPr>
        <p:txBody>
          <a:bodyPr wrap="square" rtlCol="0">
            <a:spAutoFit/>
          </a:bodyPr>
          <a:lstStyle/>
          <a:p>
            <a:r>
              <a:rPr lang="nl-NL" sz="1400" dirty="0" err="1">
                <a:latin typeface="Helvetica Neue" panose="02000503000000020004" pitchFamily="2" charset="0"/>
                <a:ea typeface="Helvetica Neue" panose="02000503000000020004" pitchFamily="2" charset="0"/>
                <a:cs typeface="Helvetica Neue" panose="02000503000000020004" pitchFamily="2" charset="0"/>
              </a:rPr>
              <a:t>Contracts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cannot</a:t>
            </a:r>
            <a:r>
              <a:rPr lang="nl-NL" sz="1400" dirty="0">
                <a:latin typeface="Helvetica Neue" panose="02000503000000020004" pitchFamily="2" charset="0"/>
                <a:ea typeface="Helvetica Neue" panose="02000503000000020004" pitchFamily="2" charset="0"/>
                <a:cs typeface="Helvetica Neue" panose="02000503000000020004" pitchFamily="2" charset="0"/>
              </a:rPr>
              <a:t> be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altered</a:t>
            </a:r>
            <a:r>
              <a:rPr lang="nl-NL" sz="1400" dirty="0">
                <a:latin typeface="Helvetica Neue" panose="02000503000000020004" pitchFamily="2" charset="0"/>
                <a:ea typeface="Helvetica Neue" panose="02000503000000020004" pitchFamily="2" charset="0"/>
                <a:cs typeface="Helvetica Neue" panose="02000503000000020004" pitchFamily="2" charset="0"/>
              </a:rPr>
              <a:t> or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terminated</a:t>
            </a:r>
            <a:endParaRPr lang="nl-NL" sz="14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6" name="TextBox 15">
            <a:extLst>
              <a:ext uri="{FF2B5EF4-FFF2-40B4-BE49-F238E27FC236}">
                <a16:creationId xmlns:a16="http://schemas.microsoft.com/office/drawing/2014/main" id="{F05E6CF0-F162-A791-1490-6B2145773559}"/>
              </a:ext>
            </a:extLst>
          </p:cNvPr>
          <p:cNvSpPr txBox="1"/>
          <p:nvPr/>
        </p:nvSpPr>
        <p:spPr>
          <a:xfrm>
            <a:off x="10809043" y="3326919"/>
            <a:ext cx="1880267" cy="800219"/>
          </a:xfrm>
          <a:prstGeom prst="rect">
            <a:avLst/>
          </a:prstGeom>
          <a:noFill/>
        </p:spPr>
        <p:txBody>
          <a:bodyPr wrap="square" rtlCol="0">
            <a:spAutoFit/>
          </a:bodyPr>
          <a:lstStyle/>
          <a:p>
            <a:r>
              <a:rPr lang="nl-NL" sz="1400" dirty="0">
                <a:latin typeface="Helvetica Neue" panose="02000503000000020004" pitchFamily="2" charset="0"/>
                <a:ea typeface="Helvetica Neue" panose="02000503000000020004" pitchFamily="2" charset="0"/>
                <a:cs typeface="Helvetica Neue" panose="02000503000000020004" pitchFamily="2" charset="0"/>
              </a:rPr>
              <a:t>NO PR as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to</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shareholders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p>
          <a:p>
            <a:pPr algn="r"/>
            <a:endParaRPr lang="nl-NL" dirty="0"/>
          </a:p>
        </p:txBody>
      </p:sp>
      <p:sp>
        <p:nvSpPr>
          <p:cNvPr id="22" name="TextBox 21">
            <a:extLst>
              <a:ext uri="{FF2B5EF4-FFF2-40B4-BE49-F238E27FC236}">
                <a16:creationId xmlns:a16="http://schemas.microsoft.com/office/drawing/2014/main" id="{2035E351-6905-373E-3277-B65B7EF86884}"/>
              </a:ext>
            </a:extLst>
          </p:cNvPr>
          <p:cNvSpPr txBox="1"/>
          <p:nvPr/>
        </p:nvSpPr>
        <p:spPr>
          <a:xfrm>
            <a:off x="6031515" y="32762"/>
            <a:ext cx="1886999" cy="523220"/>
          </a:xfrm>
          <a:prstGeom prst="rect">
            <a:avLst/>
          </a:prstGeom>
          <a:noFill/>
        </p:spPr>
        <p:txBody>
          <a:bodyPr wrap="square" rtlCol="0">
            <a:spAutoFit/>
          </a:bodyPr>
          <a:lstStyle/>
          <a:p>
            <a:r>
              <a:rPr lang="nl-NL" sz="1400" dirty="0" err="1">
                <a:latin typeface="Helvetica Neue" panose="02000503000000020004" pitchFamily="2" charset="0"/>
                <a:ea typeface="Helvetica Neue" panose="02000503000000020004" pitchFamily="2" charset="0"/>
                <a:cs typeface="Helvetica Neue" panose="02000503000000020004" pitchFamily="2" charset="0"/>
              </a:rPr>
              <a:t>Contracts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can</a:t>
            </a:r>
            <a:r>
              <a:rPr lang="nl-NL" sz="1400" dirty="0">
                <a:latin typeface="Helvetica Neue" panose="02000503000000020004" pitchFamily="2" charset="0"/>
                <a:ea typeface="Helvetica Neue" panose="02000503000000020004" pitchFamily="2" charset="0"/>
                <a:cs typeface="Helvetica Neue" panose="02000503000000020004" pitchFamily="2" charset="0"/>
              </a:rPr>
              <a:t> be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altered</a:t>
            </a:r>
            <a:r>
              <a:rPr lang="nl-NL" sz="1400" dirty="0">
                <a:latin typeface="Helvetica Neue" panose="02000503000000020004" pitchFamily="2" charset="0"/>
                <a:ea typeface="Helvetica Neue" panose="02000503000000020004" pitchFamily="2" charset="0"/>
                <a:cs typeface="Helvetica Neue" panose="02000503000000020004" pitchFamily="2" charset="0"/>
              </a:rPr>
              <a:t> or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terminated</a:t>
            </a:r>
            <a:endParaRPr lang="nl-NL" sz="14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3" name="TextBox 22">
            <a:extLst>
              <a:ext uri="{FF2B5EF4-FFF2-40B4-BE49-F238E27FC236}">
                <a16:creationId xmlns:a16="http://schemas.microsoft.com/office/drawing/2014/main" id="{A2E4257E-2FCD-AB4D-9356-450DD0FDC770}"/>
              </a:ext>
            </a:extLst>
          </p:cNvPr>
          <p:cNvSpPr txBox="1"/>
          <p:nvPr/>
        </p:nvSpPr>
        <p:spPr>
          <a:xfrm>
            <a:off x="101211" y="3360284"/>
            <a:ext cx="1880267" cy="800219"/>
          </a:xfrm>
          <a:prstGeom prst="rect">
            <a:avLst/>
          </a:prstGeom>
          <a:noFill/>
        </p:spPr>
        <p:txBody>
          <a:bodyPr wrap="square" rtlCol="0">
            <a:spAutoFit/>
          </a:bodyPr>
          <a:lstStyle/>
          <a:p>
            <a:r>
              <a:rPr lang="nl-NL" sz="1400" dirty="0">
                <a:latin typeface="Helvetica Neue" panose="02000503000000020004" pitchFamily="2" charset="0"/>
                <a:ea typeface="Helvetica Neue" panose="02000503000000020004" pitchFamily="2" charset="0"/>
                <a:cs typeface="Helvetica Neue" panose="02000503000000020004" pitchFamily="2" charset="0"/>
              </a:rPr>
              <a:t>No cross-class</a:t>
            </a:r>
          </a:p>
          <a:p>
            <a:r>
              <a:rPr lang="nl-NL" sz="1400" dirty="0" err="1">
                <a:latin typeface="Helvetica Neue" panose="02000503000000020004" pitchFamily="2" charset="0"/>
                <a:ea typeface="Helvetica Neue" panose="02000503000000020004" pitchFamily="2" charset="0"/>
                <a:cs typeface="Helvetica Neue" panose="02000503000000020004" pitchFamily="2" charset="0"/>
              </a:rPr>
              <a:t>cram</a:t>
            </a:r>
            <a:r>
              <a:rPr lang="nl-NL" sz="1400" dirty="0">
                <a:latin typeface="Helvetica Neue" panose="02000503000000020004" pitchFamily="2" charset="0"/>
                <a:ea typeface="Helvetica Neue" panose="02000503000000020004" pitchFamily="2" charset="0"/>
                <a:cs typeface="Helvetica Neue" panose="02000503000000020004" pitchFamily="2" charset="0"/>
              </a:rPr>
              <a:t>-down </a:t>
            </a:r>
          </a:p>
          <a:p>
            <a:endParaRPr lang="nl-NL" dirty="0"/>
          </a:p>
        </p:txBody>
      </p:sp>
    </p:spTree>
    <p:extLst>
      <p:ext uri="{BB962C8B-B14F-4D97-AF65-F5344CB8AC3E}">
        <p14:creationId xmlns:p14="http://schemas.microsoft.com/office/powerpoint/2010/main" val="263728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77F6-897F-07CB-1DD6-7CA02AA756E2}"/>
              </a:ext>
            </a:extLst>
          </p:cNvPr>
          <p:cNvSpPr>
            <a:spLocks noGrp="1"/>
          </p:cNvSpPr>
          <p:nvPr>
            <p:ph type="title"/>
          </p:nvPr>
        </p:nvSpPr>
        <p:spPr/>
        <p:txBody>
          <a:bodyPr/>
          <a:lstStyle/>
          <a:p>
            <a:pPr algn="ctr"/>
            <a:r>
              <a:rPr lang="nl-NL" dirty="0" err="1"/>
              <a:t>What</a:t>
            </a:r>
            <a:r>
              <a:rPr lang="nl-NL" dirty="0"/>
              <a:t> is APR?</a:t>
            </a:r>
          </a:p>
        </p:txBody>
      </p:sp>
      <p:sp>
        <p:nvSpPr>
          <p:cNvPr id="3" name="Content Placeholder 2">
            <a:extLst>
              <a:ext uri="{FF2B5EF4-FFF2-40B4-BE49-F238E27FC236}">
                <a16:creationId xmlns:a16="http://schemas.microsoft.com/office/drawing/2014/main" id="{23FCAD69-D670-1627-08C7-3161A01DFE73}"/>
              </a:ext>
            </a:extLst>
          </p:cNvPr>
          <p:cNvSpPr>
            <a:spLocks noGrp="1"/>
          </p:cNvSpPr>
          <p:nvPr>
            <p:ph idx="1"/>
          </p:nvPr>
        </p:nvSpPr>
        <p:spPr/>
        <p:txBody>
          <a:bodyPr>
            <a:normAutofit/>
          </a:bodyPr>
          <a:lstStyle/>
          <a:p>
            <a:r>
              <a:rPr lang="en-US" dirty="0"/>
              <a:t>Many interpretations</a:t>
            </a:r>
          </a:p>
          <a:p>
            <a:pPr lvl="1"/>
            <a:r>
              <a:rPr lang="en-US" dirty="0"/>
              <a:t>Application amongst creditors: relevant, but not the question today</a:t>
            </a:r>
          </a:p>
          <a:p>
            <a:pPr lvl="1"/>
            <a:r>
              <a:rPr lang="en-US" b="1" dirty="0"/>
              <a:t>Application to shareholders vis-a-vis creditors: focus of </a:t>
            </a:r>
            <a:r>
              <a:rPr lang="en-US" b="1" dirty="0" err="1"/>
              <a:t>Mindmap</a:t>
            </a:r>
            <a:endParaRPr lang="en-US" b="1" dirty="0"/>
          </a:p>
          <a:p>
            <a:endParaRPr lang="en-US" dirty="0"/>
          </a:p>
          <a:p>
            <a:r>
              <a:rPr lang="en-US" dirty="0"/>
              <a:t>Baird &amp; Jackson</a:t>
            </a:r>
          </a:p>
          <a:p>
            <a:pPr marL="179387" lvl="1" indent="0">
              <a:buNone/>
            </a:pPr>
            <a:endParaRPr lang="en-US" i="1" dirty="0"/>
          </a:p>
          <a:p>
            <a:pPr marL="179387" lvl="1" indent="0">
              <a:buNone/>
            </a:pPr>
            <a:r>
              <a:rPr lang="en-US" i="1" dirty="0"/>
              <a:t>	‘When a firm owes more than its assets are worth, the shareholders receive 	nothing unless the creditors </a:t>
            </a:r>
            <a:r>
              <a:rPr lang="en-US" dirty="0"/>
              <a:t>[as a class] </a:t>
            </a:r>
            <a:r>
              <a:rPr lang="en-US" i="1" dirty="0"/>
              <a:t>consent’</a:t>
            </a:r>
          </a:p>
          <a:p>
            <a:pPr marL="0" indent="0">
              <a:buNone/>
            </a:pPr>
            <a:endParaRPr lang="nl-NL" dirty="0"/>
          </a:p>
        </p:txBody>
      </p:sp>
    </p:spTree>
    <p:extLst>
      <p:ext uri="{BB962C8B-B14F-4D97-AF65-F5344CB8AC3E}">
        <p14:creationId xmlns:p14="http://schemas.microsoft.com/office/powerpoint/2010/main" val="414541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CCC3FE9D-6CF4-EEE3-9384-DEB7E593215A}"/>
              </a:ext>
            </a:extLst>
          </p:cNvPr>
          <p:cNvGrpSpPr/>
          <p:nvPr/>
        </p:nvGrpSpPr>
        <p:grpSpPr>
          <a:xfrm>
            <a:off x="1" y="16833"/>
            <a:ext cx="12675117" cy="6858000"/>
            <a:chOff x="1" y="16833"/>
            <a:chExt cx="12675117" cy="6858000"/>
          </a:xfrm>
        </p:grpSpPr>
        <p:cxnSp>
          <p:nvCxnSpPr>
            <p:cNvPr id="5" name="Straight Connector 4">
              <a:extLst>
                <a:ext uri="{FF2B5EF4-FFF2-40B4-BE49-F238E27FC236}">
                  <a16:creationId xmlns:a16="http://schemas.microsoft.com/office/drawing/2014/main" id="{61F84922-F9CD-C0D0-83AC-3B1A78A3C340}"/>
                </a:ext>
              </a:extLst>
            </p:cNvPr>
            <p:cNvCxnSpPr>
              <a:cxnSpLocks/>
            </p:cNvCxnSpPr>
            <p:nvPr/>
          </p:nvCxnSpPr>
          <p:spPr>
            <a:xfrm>
              <a:off x="1" y="3363107"/>
              <a:ext cx="11998509" cy="0"/>
            </a:xfrm>
            <a:prstGeom prst="line">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C354EAD8-D6C0-A677-4C1A-A2ACDA001F58}"/>
                </a:ext>
              </a:extLst>
            </p:cNvPr>
            <p:cNvCxnSpPr>
              <a:cxnSpLocks/>
            </p:cNvCxnSpPr>
            <p:nvPr/>
          </p:nvCxnSpPr>
          <p:spPr>
            <a:xfrm flipV="1">
              <a:off x="5999255" y="16833"/>
              <a:ext cx="0" cy="6858000"/>
            </a:xfrm>
            <a:prstGeom prst="line">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2" name="TextBox 11">
              <a:extLst>
                <a:ext uri="{FF2B5EF4-FFF2-40B4-BE49-F238E27FC236}">
                  <a16:creationId xmlns:a16="http://schemas.microsoft.com/office/drawing/2014/main" id="{BBB192A8-313B-CF19-96DB-52AAAAFF8288}"/>
                </a:ext>
              </a:extLst>
            </p:cNvPr>
            <p:cNvSpPr txBox="1"/>
            <p:nvPr/>
          </p:nvSpPr>
          <p:spPr>
            <a:xfrm>
              <a:off x="2737387" y="3360284"/>
              <a:ext cx="1880267" cy="800219"/>
            </a:xfrm>
            <a:prstGeom prst="rect">
              <a:avLst/>
            </a:prstGeom>
            <a:noFill/>
          </p:spPr>
          <p:txBody>
            <a:bodyPr wrap="square" rtlCol="0">
              <a:spAutoFit/>
            </a:bodyPr>
            <a:lstStyle/>
            <a:p>
              <a:r>
                <a:rPr lang="nl-NL" sz="1400" dirty="0" err="1">
                  <a:latin typeface="Helvetica Neue" panose="02000503000000020004" pitchFamily="2" charset="0"/>
                  <a:ea typeface="Helvetica Neue" panose="02000503000000020004" pitchFamily="2" charset="0"/>
                  <a:cs typeface="Helvetica Neue" panose="02000503000000020004" pitchFamily="2" charset="0"/>
                </a:rPr>
                <a:t>Strict</a:t>
              </a:r>
              <a:r>
                <a:rPr lang="nl-NL" sz="1400" dirty="0">
                  <a:latin typeface="Helvetica Neue" panose="02000503000000020004" pitchFamily="2" charset="0"/>
                  <a:ea typeface="Helvetica Neue" panose="02000503000000020004" pitchFamily="2" charset="0"/>
                  <a:cs typeface="Helvetica Neue" panose="02000503000000020004" pitchFamily="2" charset="0"/>
                </a:rPr>
                <a:t> APR as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to</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shareholders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p>
            <a:p>
              <a:endParaRPr lang="nl-NL" dirty="0"/>
            </a:p>
          </p:txBody>
        </p:sp>
        <p:sp>
          <p:nvSpPr>
            <p:cNvPr id="14" name="TextBox 13">
              <a:extLst>
                <a:ext uri="{FF2B5EF4-FFF2-40B4-BE49-F238E27FC236}">
                  <a16:creationId xmlns:a16="http://schemas.microsoft.com/office/drawing/2014/main" id="{62EDD3E6-7FCC-106D-B3DA-0F06C80777AE}"/>
                </a:ext>
              </a:extLst>
            </p:cNvPr>
            <p:cNvSpPr txBox="1"/>
            <p:nvPr/>
          </p:nvSpPr>
          <p:spPr>
            <a:xfrm>
              <a:off x="5999255" y="180622"/>
              <a:ext cx="1106311" cy="246221"/>
            </a:xfrm>
            <a:prstGeom prst="rect">
              <a:avLst/>
            </a:prstGeom>
            <a:noFill/>
          </p:spPr>
          <p:txBody>
            <a:bodyPr wrap="square" rtlCol="0">
              <a:spAutoFit/>
            </a:bodyPr>
            <a:lstStyle/>
            <a:p>
              <a:endParaRPr lang="nl-NL" sz="10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5" name="TextBox 14">
              <a:extLst>
                <a:ext uri="{FF2B5EF4-FFF2-40B4-BE49-F238E27FC236}">
                  <a16:creationId xmlns:a16="http://schemas.microsoft.com/office/drawing/2014/main" id="{192715E9-ECF3-1875-54C6-D6183D5130AB}"/>
                </a:ext>
              </a:extLst>
            </p:cNvPr>
            <p:cNvSpPr txBox="1"/>
            <p:nvPr/>
          </p:nvSpPr>
          <p:spPr>
            <a:xfrm>
              <a:off x="6044413" y="6299372"/>
              <a:ext cx="1919259" cy="523220"/>
            </a:xfrm>
            <a:prstGeom prst="rect">
              <a:avLst/>
            </a:prstGeom>
            <a:noFill/>
          </p:spPr>
          <p:txBody>
            <a:bodyPr wrap="square" rtlCol="0">
              <a:spAutoFit/>
            </a:bodyPr>
            <a:lstStyle/>
            <a:p>
              <a:r>
                <a:rPr lang="nl-NL" sz="1400" dirty="0" err="1">
                  <a:latin typeface="Helvetica Neue" panose="02000503000000020004" pitchFamily="2" charset="0"/>
                  <a:ea typeface="Helvetica Neue" panose="02000503000000020004" pitchFamily="2" charset="0"/>
                  <a:cs typeface="Helvetica Neue" panose="02000503000000020004" pitchFamily="2" charset="0"/>
                </a:rPr>
                <a:t>Contracts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cannot</a:t>
              </a:r>
              <a:r>
                <a:rPr lang="nl-NL" sz="1400" dirty="0">
                  <a:latin typeface="Helvetica Neue" panose="02000503000000020004" pitchFamily="2" charset="0"/>
                  <a:ea typeface="Helvetica Neue" panose="02000503000000020004" pitchFamily="2" charset="0"/>
                  <a:cs typeface="Helvetica Neue" panose="02000503000000020004" pitchFamily="2" charset="0"/>
                </a:rPr>
                <a:t> be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altered</a:t>
              </a:r>
              <a:r>
                <a:rPr lang="nl-NL" sz="1400" dirty="0">
                  <a:latin typeface="Helvetica Neue" panose="02000503000000020004" pitchFamily="2" charset="0"/>
                  <a:ea typeface="Helvetica Neue" panose="02000503000000020004" pitchFamily="2" charset="0"/>
                  <a:cs typeface="Helvetica Neue" panose="02000503000000020004" pitchFamily="2" charset="0"/>
                </a:rPr>
                <a:t> or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terminated</a:t>
              </a:r>
              <a:endParaRPr lang="nl-NL" sz="14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6" name="TextBox 15">
              <a:extLst>
                <a:ext uri="{FF2B5EF4-FFF2-40B4-BE49-F238E27FC236}">
                  <a16:creationId xmlns:a16="http://schemas.microsoft.com/office/drawing/2014/main" id="{F05E6CF0-F162-A791-1490-6B2145773559}"/>
                </a:ext>
              </a:extLst>
            </p:cNvPr>
            <p:cNvSpPr txBox="1"/>
            <p:nvPr/>
          </p:nvSpPr>
          <p:spPr>
            <a:xfrm>
              <a:off x="10794851" y="3360284"/>
              <a:ext cx="1880267" cy="800219"/>
            </a:xfrm>
            <a:prstGeom prst="rect">
              <a:avLst/>
            </a:prstGeom>
            <a:noFill/>
          </p:spPr>
          <p:txBody>
            <a:bodyPr wrap="square" rtlCol="0">
              <a:spAutoFit/>
            </a:bodyPr>
            <a:lstStyle/>
            <a:p>
              <a:r>
                <a:rPr lang="nl-NL" sz="1400" dirty="0">
                  <a:latin typeface="Helvetica Neue" panose="02000503000000020004" pitchFamily="2" charset="0"/>
                  <a:ea typeface="Helvetica Neue" panose="02000503000000020004" pitchFamily="2" charset="0"/>
                  <a:cs typeface="Helvetica Neue" panose="02000503000000020004" pitchFamily="2" charset="0"/>
                </a:rPr>
                <a:t>NO PR as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to</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shareholders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p>
            <a:p>
              <a:pPr algn="r"/>
              <a:endParaRPr lang="nl-NL" dirty="0"/>
            </a:p>
          </p:txBody>
        </p:sp>
      </p:grpSp>
      <p:grpSp>
        <p:nvGrpSpPr>
          <p:cNvPr id="18" name="Group 17">
            <a:extLst>
              <a:ext uri="{FF2B5EF4-FFF2-40B4-BE49-F238E27FC236}">
                <a16:creationId xmlns:a16="http://schemas.microsoft.com/office/drawing/2014/main" id="{5C31DB27-B78A-288F-D3AE-E5A50561743E}"/>
              </a:ext>
            </a:extLst>
          </p:cNvPr>
          <p:cNvGrpSpPr/>
          <p:nvPr/>
        </p:nvGrpSpPr>
        <p:grpSpPr>
          <a:xfrm>
            <a:off x="10832766" y="908478"/>
            <a:ext cx="684098" cy="394483"/>
            <a:chOff x="823131" y="394157"/>
            <a:chExt cx="684098" cy="394483"/>
          </a:xfrm>
        </p:grpSpPr>
        <p:sp>
          <p:nvSpPr>
            <p:cNvPr id="19" name="Oval 18">
              <a:extLst>
                <a:ext uri="{FF2B5EF4-FFF2-40B4-BE49-F238E27FC236}">
                  <a16:creationId xmlns:a16="http://schemas.microsoft.com/office/drawing/2014/main" id="{1FDFF6F4-1F0E-A89A-3606-CE6AB4F29BD8}"/>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extBox 19">
              <a:extLst>
                <a:ext uri="{FF2B5EF4-FFF2-40B4-BE49-F238E27FC236}">
                  <a16:creationId xmlns:a16="http://schemas.microsoft.com/office/drawing/2014/main" id="{4D5E307F-2673-2E33-65F5-3A84233922B0}"/>
                </a:ext>
              </a:extLst>
            </p:cNvPr>
            <p:cNvSpPr txBox="1"/>
            <p:nvPr/>
          </p:nvSpPr>
          <p:spPr>
            <a:xfrm>
              <a:off x="868850" y="542419"/>
              <a:ext cx="638379" cy="246221"/>
            </a:xfrm>
            <a:prstGeom prst="rect">
              <a:avLst/>
            </a:prstGeom>
            <a:noFill/>
          </p:spPr>
          <p:txBody>
            <a:bodyPr wrap="square" rtlCol="0">
              <a:spAutoFit/>
            </a:bodyPr>
            <a:lstStyle/>
            <a:p>
              <a:endParaRPr lang="nl-NL" sz="1000" dirty="0"/>
            </a:p>
          </p:txBody>
        </p:sp>
        <p:pic>
          <p:nvPicPr>
            <p:cNvPr id="21" name="Picture 81" descr="Flag: United Kingdom">
              <a:hlinkClick r:id="rId3"/>
              <a:extLst>
                <a:ext uri="{FF2B5EF4-FFF2-40B4-BE49-F238E27FC236}">
                  <a16:creationId xmlns:a16="http://schemas.microsoft.com/office/drawing/2014/main" id="{79699F53-8DEB-0625-79C7-98E6910D54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462" y="394157"/>
              <a:ext cx="220998" cy="220998"/>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a:extLst>
              <a:ext uri="{FF2B5EF4-FFF2-40B4-BE49-F238E27FC236}">
                <a16:creationId xmlns:a16="http://schemas.microsoft.com/office/drawing/2014/main" id="{2035E351-6905-373E-3277-B65B7EF86884}"/>
              </a:ext>
            </a:extLst>
          </p:cNvPr>
          <p:cNvSpPr txBox="1"/>
          <p:nvPr/>
        </p:nvSpPr>
        <p:spPr>
          <a:xfrm>
            <a:off x="6031515" y="32762"/>
            <a:ext cx="1886999" cy="523220"/>
          </a:xfrm>
          <a:prstGeom prst="rect">
            <a:avLst/>
          </a:prstGeom>
          <a:noFill/>
        </p:spPr>
        <p:txBody>
          <a:bodyPr wrap="square" rtlCol="0">
            <a:spAutoFit/>
          </a:bodyPr>
          <a:lstStyle/>
          <a:p>
            <a:r>
              <a:rPr lang="nl-NL" sz="1400" dirty="0" err="1">
                <a:latin typeface="Helvetica Neue" panose="02000503000000020004" pitchFamily="2" charset="0"/>
                <a:ea typeface="Helvetica Neue" panose="02000503000000020004" pitchFamily="2" charset="0"/>
                <a:cs typeface="Helvetica Neue" panose="02000503000000020004" pitchFamily="2" charset="0"/>
              </a:rPr>
              <a:t>Contracts</a:t>
            </a:r>
            <a:r>
              <a:rPr lang="nl-NL" sz="1400" dirty="0">
                <a:latin typeface="Helvetica Neue" panose="02000503000000020004" pitchFamily="2" charset="0"/>
                <a:ea typeface="Helvetica Neue" panose="02000503000000020004" pitchFamily="2" charset="0"/>
                <a:cs typeface="Helvetica Neue" panose="02000503000000020004" pitchFamily="2" charset="0"/>
              </a:rPr>
              <a:t>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can</a:t>
            </a:r>
            <a:r>
              <a:rPr lang="nl-NL" sz="1400" dirty="0">
                <a:latin typeface="Helvetica Neue" panose="02000503000000020004" pitchFamily="2" charset="0"/>
                <a:ea typeface="Helvetica Neue" panose="02000503000000020004" pitchFamily="2" charset="0"/>
                <a:cs typeface="Helvetica Neue" panose="02000503000000020004" pitchFamily="2" charset="0"/>
              </a:rPr>
              <a:t> be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altered</a:t>
            </a:r>
            <a:r>
              <a:rPr lang="nl-NL" sz="1400" dirty="0">
                <a:latin typeface="Helvetica Neue" panose="02000503000000020004" pitchFamily="2" charset="0"/>
                <a:ea typeface="Helvetica Neue" panose="02000503000000020004" pitchFamily="2" charset="0"/>
                <a:cs typeface="Helvetica Neue" panose="02000503000000020004" pitchFamily="2" charset="0"/>
              </a:rPr>
              <a:t> or </a:t>
            </a:r>
            <a:r>
              <a:rPr lang="nl-NL" sz="1400" dirty="0" err="1">
                <a:latin typeface="Helvetica Neue" panose="02000503000000020004" pitchFamily="2" charset="0"/>
                <a:ea typeface="Helvetica Neue" panose="02000503000000020004" pitchFamily="2" charset="0"/>
                <a:cs typeface="Helvetica Neue" panose="02000503000000020004" pitchFamily="2" charset="0"/>
              </a:rPr>
              <a:t>terminated</a:t>
            </a:r>
            <a:endParaRPr lang="nl-NL" sz="1400" dirty="0">
              <a:latin typeface="Helvetica Neue" panose="02000503000000020004" pitchFamily="2" charset="0"/>
              <a:ea typeface="Helvetica Neue" panose="02000503000000020004" pitchFamily="2" charset="0"/>
              <a:cs typeface="Helvetica Neue" panose="02000503000000020004" pitchFamily="2" charset="0"/>
            </a:endParaRPr>
          </a:p>
        </p:txBody>
      </p:sp>
      <p:grpSp>
        <p:nvGrpSpPr>
          <p:cNvPr id="2" name="Group 1">
            <a:extLst>
              <a:ext uri="{FF2B5EF4-FFF2-40B4-BE49-F238E27FC236}">
                <a16:creationId xmlns:a16="http://schemas.microsoft.com/office/drawing/2014/main" id="{6A43291F-2FBD-400D-2C0C-5DB17BECAE85}"/>
              </a:ext>
            </a:extLst>
          </p:cNvPr>
          <p:cNvGrpSpPr/>
          <p:nvPr/>
        </p:nvGrpSpPr>
        <p:grpSpPr>
          <a:xfrm>
            <a:off x="2757160" y="2095732"/>
            <a:ext cx="1324830" cy="586312"/>
            <a:chOff x="865632" y="1220235"/>
            <a:chExt cx="767970" cy="374219"/>
          </a:xfrm>
        </p:grpSpPr>
        <p:sp>
          <p:nvSpPr>
            <p:cNvPr id="3" name="Oval 2">
              <a:extLst>
                <a:ext uri="{FF2B5EF4-FFF2-40B4-BE49-F238E27FC236}">
                  <a16:creationId xmlns:a16="http://schemas.microsoft.com/office/drawing/2014/main" id="{0D0B2723-7F79-F16F-5E13-764D9147598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xtBox 3">
              <a:extLst>
                <a:ext uri="{FF2B5EF4-FFF2-40B4-BE49-F238E27FC236}">
                  <a16:creationId xmlns:a16="http://schemas.microsoft.com/office/drawing/2014/main" id="{867B3F1F-F9E8-2CEF-DFC6-D36F0B83C7F5}"/>
                </a:ext>
              </a:extLst>
            </p:cNvPr>
            <p:cNvSpPr txBox="1"/>
            <p:nvPr/>
          </p:nvSpPr>
          <p:spPr>
            <a:xfrm>
              <a:off x="911351" y="1437301"/>
              <a:ext cx="722251" cy="157153"/>
            </a:xfrm>
            <a:prstGeom prst="rect">
              <a:avLst/>
            </a:prstGeom>
            <a:noFill/>
          </p:spPr>
          <p:txBody>
            <a:bodyPr wrap="square" rtlCol="0">
              <a:spAutoFit/>
            </a:bodyPr>
            <a:lstStyle/>
            <a:p>
              <a:endParaRPr lang="nl-NL" sz="1000" dirty="0"/>
            </a:p>
          </p:txBody>
        </p:sp>
        <p:pic>
          <p:nvPicPr>
            <p:cNvPr id="6" name="Picture 240" descr="Flag: United States">
              <a:hlinkClick r:id="rId5"/>
              <a:extLst>
                <a:ext uri="{FF2B5EF4-FFF2-40B4-BE49-F238E27FC236}">
                  <a16:creationId xmlns:a16="http://schemas.microsoft.com/office/drawing/2014/main" id="{215373F3-4342-002D-7A12-02D1D24B91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752" y="1220235"/>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TextBox 22">
            <a:extLst>
              <a:ext uri="{FF2B5EF4-FFF2-40B4-BE49-F238E27FC236}">
                <a16:creationId xmlns:a16="http://schemas.microsoft.com/office/drawing/2014/main" id="{A2E4257E-2FCD-AB4D-9356-450DD0FDC770}"/>
              </a:ext>
            </a:extLst>
          </p:cNvPr>
          <p:cNvSpPr txBox="1"/>
          <p:nvPr/>
        </p:nvSpPr>
        <p:spPr>
          <a:xfrm>
            <a:off x="101211" y="3360284"/>
            <a:ext cx="1880267" cy="800219"/>
          </a:xfrm>
          <a:prstGeom prst="rect">
            <a:avLst/>
          </a:prstGeom>
          <a:noFill/>
        </p:spPr>
        <p:txBody>
          <a:bodyPr wrap="square" rtlCol="0">
            <a:spAutoFit/>
          </a:bodyPr>
          <a:lstStyle/>
          <a:p>
            <a:r>
              <a:rPr lang="nl-NL" sz="1400" dirty="0">
                <a:latin typeface="Helvetica Neue" panose="02000503000000020004" pitchFamily="2" charset="0"/>
                <a:ea typeface="Helvetica Neue" panose="02000503000000020004" pitchFamily="2" charset="0"/>
                <a:cs typeface="Helvetica Neue" panose="02000503000000020004" pitchFamily="2" charset="0"/>
              </a:rPr>
              <a:t>No cross-class</a:t>
            </a:r>
          </a:p>
          <a:p>
            <a:r>
              <a:rPr lang="nl-NL" sz="1400" dirty="0" err="1">
                <a:latin typeface="Helvetica Neue" panose="02000503000000020004" pitchFamily="2" charset="0"/>
                <a:ea typeface="Helvetica Neue" panose="02000503000000020004" pitchFamily="2" charset="0"/>
                <a:cs typeface="Helvetica Neue" panose="02000503000000020004" pitchFamily="2" charset="0"/>
              </a:rPr>
              <a:t>cram</a:t>
            </a:r>
            <a:r>
              <a:rPr lang="nl-NL" sz="1400" dirty="0">
                <a:latin typeface="Helvetica Neue" panose="02000503000000020004" pitchFamily="2" charset="0"/>
                <a:ea typeface="Helvetica Neue" panose="02000503000000020004" pitchFamily="2" charset="0"/>
                <a:cs typeface="Helvetica Neue" panose="02000503000000020004" pitchFamily="2" charset="0"/>
              </a:rPr>
              <a:t>-down </a:t>
            </a:r>
          </a:p>
          <a:p>
            <a:endParaRPr lang="nl-NL" dirty="0"/>
          </a:p>
        </p:txBody>
      </p:sp>
      <p:grpSp>
        <p:nvGrpSpPr>
          <p:cNvPr id="24" name="Group 23">
            <a:extLst>
              <a:ext uri="{FF2B5EF4-FFF2-40B4-BE49-F238E27FC236}">
                <a16:creationId xmlns:a16="http://schemas.microsoft.com/office/drawing/2014/main" id="{4225FCF7-A903-3713-D1AC-DC5E44F69840}"/>
              </a:ext>
            </a:extLst>
          </p:cNvPr>
          <p:cNvGrpSpPr/>
          <p:nvPr/>
        </p:nvGrpSpPr>
        <p:grpSpPr>
          <a:xfrm>
            <a:off x="3333231" y="5942294"/>
            <a:ext cx="638379" cy="455878"/>
            <a:chOff x="2647889" y="1796480"/>
            <a:chExt cx="638379" cy="455878"/>
          </a:xfrm>
        </p:grpSpPr>
        <p:grpSp>
          <p:nvGrpSpPr>
            <p:cNvPr id="25" name="Group 24">
              <a:extLst>
                <a:ext uri="{FF2B5EF4-FFF2-40B4-BE49-F238E27FC236}">
                  <a16:creationId xmlns:a16="http://schemas.microsoft.com/office/drawing/2014/main" id="{CB6CA5EB-E53E-2A25-0DF8-C6B6F7AC163D}"/>
                </a:ext>
              </a:extLst>
            </p:cNvPr>
            <p:cNvGrpSpPr/>
            <p:nvPr/>
          </p:nvGrpSpPr>
          <p:grpSpPr>
            <a:xfrm>
              <a:off x="2654467" y="1796480"/>
              <a:ext cx="297496" cy="280373"/>
              <a:chOff x="1094768" y="4840135"/>
              <a:chExt cx="297496" cy="280373"/>
            </a:xfrm>
          </p:grpSpPr>
          <p:sp>
            <p:nvSpPr>
              <p:cNvPr id="27" name="Oval 26">
                <a:extLst>
                  <a:ext uri="{FF2B5EF4-FFF2-40B4-BE49-F238E27FC236}">
                    <a16:creationId xmlns:a16="http://schemas.microsoft.com/office/drawing/2014/main" id="{50769917-5669-FA80-E3B4-AF22F7DBA2A9}"/>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8" name="Picture 58" descr="Flag: Germany">
                <a:hlinkClick r:id="rId7"/>
                <a:extLst>
                  <a:ext uri="{FF2B5EF4-FFF2-40B4-BE49-F238E27FC236}">
                    <a16:creationId xmlns:a16="http://schemas.microsoft.com/office/drawing/2014/main" id="{25E964F7-B31B-BE4F-3A5C-3A3B336DB4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id="{9B2C0378-BBA3-E600-C7D4-B83CAA286FD4}"/>
                </a:ext>
              </a:extLst>
            </p:cNvPr>
            <p:cNvSpPr txBox="1"/>
            <p:nvPr/>
          </p:nvSpPr>
          <p:spPr>
            <a:xfrm>
              <a:off x="2647889" y="2006137"/>
              <a:ext cx="638379" cy="246221"/>
            </a:xfrm>
            <a:prstGeom prst="rect">
              <a:avLst/>
            </a:prstGeom>
            <a:noFill/>
          </p:spPr>
          <p:txBody>
            <a:bodyPr wrap="square" rtlCol="0">
              <a:spAutoFit/>
            </a:bodyPr>
            <a:lstStyle/>
            <a:p>
              <a:endParaRPr lang="nl-NL" sz="1000" dirty="0"/>
            </a:p>
          </p:txBody>
        </p:sp>
      </p:grpSp>
      <p:grpSp>
        <p:nvGrpSpPr>
          <p:cNvPr id="29" name="Group 28">
            <a:extLst>
              <a:ext uri="{FF2B5EF4-FFF2-40B4-BE49-F238E27FC236}">
                <a16:creationId xmlns:a16="http://schemas.microsoft.com/office/drawing/2014/main" id="{E77B5EA3-6EE4-9CFF-7996-CB1D699F5226}"/>
              </a:ext>
            </a:extLst>
          </p:cNvPr>
          <p:cNvGrpSpPr/>
          <p:nvPr/>
        </p:nvGrpSpPr>
        <p:grpSpPr>
          <a:xfrm>
            <a:off x="4658259" y="1621788"/>
            <a:ext cx="308902" cy="274637"/>
            <a:chOff x="351571" y="4643887"/>
            <a:chExt cx="308902" cy="274637"/>
          </a:xfrm>
        </p:grpSpPr>
        <p:sp>
          <p:nvSpPr>
            <p:cNvPr id="30" name="Oval 29">
              <a:extLst>
                <a:ext uri="{FF2B5EF4-FFF2-40B4-BE49-F238E27FC236}">
                  <a16:creationId xmlns:a16="http://schemas.microsoft.com/office/drawing/2014/main" id="{E72EC1EF-02A9-1A16-FA7E-0163FE65C48B}"/>
                </a:ext>
              </a:extLst>
            </p:cNvPr>
            <p:cNvSpPr/>
            <p:nvPr/>
          </p:nvSpPr>
          <p:spPr>
            <a:xfrm>
              <a:off x="351571" y="487280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 name="Picture 119" descr="Flag: Japan">
              <a:hlinkClick r:id="rId9"/>
              <a:extLst>
                <a:ext uri="{FF2B5EF4-FFF2-40B4-BE49-F238E27FC236}">
                  <a16:creationId xmlns:a16="http://schemas.microsoft.com/office/drawing/2014/main" id="{EE8A2BA8-5CD3-8370-3881-D91C9AC2410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8696" y="4643887"/>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a:extLst>
              <a:ext uri="{FF2B5EF4-FFF2-40B4-BE49-F238E27FC236}">
                <a16:creationId xmlns:a16="http://schemas.microsoft.com/office/drawing/2014/main" id="{1165E4CA-FDDE-1C75-C181-5A2CF33F3363}"/>
              </a:ext>
            </a:extLst>
          </p:cNvPr>
          <p:cNvGrpSpPr/>
          <p:nvPr/>
        </p:nvGrpSpPr>
        <p:grpSpPr>
          <a:xfrm>
            <a:off x="5996995" y="1478020"/>
            <a:ext cx="638379" cy="470078"/>
            <a:chOff x="2810273" y="1747916"/>
            <a:chExt cx="638379" cy="470078"/>
          </a:xfrm>
        </p:grpSpPr>
        <p:grpSp>
          <p:nvGrpSpPr>
            <p:cNvPr id="8" name="Group 7">
              <a:extLst>
                <a:ext uri="{FF2B5EF4-FFF2-40B4-BE49-F238E27FC236}">
                  <a16:creationId xmlns:a16="http://schemas.microsoft.com/office/drawing/2014/main" id="{A220D5C8-4294-C53D-DBB4-75F1E2ABBE66}"/>
                </a:ext>
              </a:extLst>
            </p:cNvPr>
            <p:cNvGrpSpPr/>
            <p:nvPr/>
          </p:nvGrpSpPr>
          <p:grpSpPr>
            <a:xfrm>
              <a:off x="2814762" y="1747916"/>
              <a:ext cx="304427" cy="278262"/>
              <a:chOff x="334414" y="4321329"/>
              <a:chExt cx="304427" cy="278262"/>
            </a:xfrm>
          </p:grpSpPr>
          <p:sp>
            <p:nvSpPr>
              <p:cNvPr id="11" name="Oval 10">
                <a:extLst>
                  <a:ext uri="{FF2B5EF4-FFF2-40B4-BE49-F238E27FC236}">
                    <a16:creationId xmlns:a16="http://schemas.microsoft.com/office/drawing/2014/main" id="{66C5E4B9-F8B8-E128-91AF-09D6FDC42149}"/>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Picture 162" descr="Flag: Mexico">
                <a:hlinkClick r:id="rId11"/>
                <a:extLst>
                  <a:ext uri="{FF2B5EF4-FFF2-40B4-BE49-F238E27FC236}">
                    <a16:creationId xmlns:a16="http://schemas.microsoft.com/office/drawing/2014/main" id="{6C5F3C9C-60D6-5819-015D-ED9F130B8D2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a:extLst>
                <a:ext uri="{FF2B5EF4-FFF2-40B4-BE49-F238E27FC236}">
                  <a16:creationId xmlns:a16="http://schemas.microsoft.com/office/drawing/2014/main" id="{C9C96612-2133-623C-49BC-4803B2B529F8}"/>
                </a:ext>
              </a:extLst>
            </p:cNvPr>
            <p:cNvSpPr txBox="1"/>
            <p:nvPr/>
          </p:nvSpPr>
          <p:spPr>
            <a:xfrm>
              <a:off x="2810273" y="1971773"/>
              <a:ext cx="638379" cy="246221"/>
            </a:xfrm>
            <a:prstGeom prst="rect">
              <a:avLst/>
            </a:prstGeom>
            <a:noFill/>
          </p:spPr>
          <p:txBody>
            <a:bodyPr wrap="square" rtlCol="0">
              <a:spAutoFit/>
            </a:bodyPr>
            <a:lstStyle/>
            <a:p>
              <a:endParaRPr lang="nl-NL" sz="1000" dirty="0"/>
            </a:p>
          </p:txBody>
        </p:sp>
      </p:grpSp>
      <p:grpSp>
        <p:nvGrpSpPr>
          <p:cNvPr id="38" name="Group 37">
            <a:extLst>
              <a:ext uri="{FF2B5EF4-FFF2-40B4-BE49-F238E27FC236}">
                <a16:creationId xmlns:a16="http://schemas.microsoft.com/office/drawing/2014/main" id="{BF7E6E44-7F42-F5E6-C595-2ACE0C2F41E1}"/>
              </a:ext>
            </a:extLst>
          </p:cNvPr>
          <p:cNvGrpSpPr/>
          <p:nvPr/>
        </p:nvGrpSpPr>
        <p:grpSpPr>
          <a:xfrm>
            <a:off x="7121199" y="662012"/>
            <a:ext cx="1286904" cy="480631"/>
            <a:chOff x="2637615" y="1099622"/>
            <a:chExt cx="1286904" cy="480631"/>
          </a:xfrm>
        </p:grpSpPr>
        <p:grpSp>
          <p:nvGrpSpPr>
            <p:cNvPr id="39" name="Group 38">
              <a:extLst>
                <a:ext uri="{FF2B5EF4-FFF2-40B4-BE49-F238E27FC236}">
                  <a16:creationId xmlns:a16="http://schemas.microsoft.com/office/drawing/2014/main" id="{16A58FEE-1981-F4A2-AFF1-090067E056BF}"/>
                </a:ext>
              </a:extLst>
            </p:cNvPr>
            <p:cNvGrpSpPr/>
            <p:nvPr/>
          </p:nvGrpSpPr>
          <p:grpSpPr>
            <a:xfrm>
              <a:off x="2660060" y="1099622"/>
              <a:ext cx="297496" cy="282818"/>
              <a:chOff x="1094768" y="4456959"/>
              <a:chExt cx="297496" cy="282818"/>
            </a:xfrm>
          </p:grpSpPr>
          <p:sp>
            <p:nvSpPr>
              <p:cNvPr id="41" name="Oval 40">
                <a:extLst>
                  <a:ext uri="{FF2B5EF4-FFF2-40B4-BE49-F238E27FC236}">
                    <a16:creationId xmlns:a16="http://schemas.microsoft.com/office/drawing/2014/main" id="{51826DF8-A866-5B7A-B2C7-AE1029FD1431}"/>
                  </a:ext>
                </a:extLst>
              </p:cNvPr>
              <p:cNvSpPr/>
              <p:nvPr/>
            </p:nvSpPr>
            <p:spPr>
              <a:xfrm>
                <a:off x="1094768" y="469405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2" name="Picture 146" descr="Flag: St. Martin">
                <a:hlinkClick r:id="rId13"/>
                <a:extLst>
                  <a:ext uri="{FF2B5EF4-FFF2-40B4-BE49-F238E27FC236}">
                    <a16:creationId xmlns:a16="http://schemas.microsoft.com/office/drawing/2014/main" id="{96C47A41-1D85-B88A-F07B-0E939F3E572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0487" y="445695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40" name="TextBox 39">
              <a:extLst>
                <a:ext uri="{FF2B5EF4-FFF2-40B4-BE49-F238E27FC236}">
                  <a16:creationId xmlns:a16="http://schemas.microsoft.com/office/drawing/2014/main" id="{815CB0C7-1C92-86AE-0A80-3B9F5791BC8A}"/>
                </a:ext>
              </a:extLst>
            </p:cNvPr>
            <p:cNvSpPr txBox="1"/>
            <p:nvPr/>
          </p:nvSpPr>
          <p:spPr>
            <a:xfrm>
              <a:off x="2637615" y="1334032"/>
              <a:ext cx="1286904" cy="246221"/>
            </a:xfrm>
            <a:prstGeom prst="rect">
              <a:avLst/>
            </a:prstGeom>
            <a:noFill/>
          </p:spPr>
          <p:txBody>
            <a:bodyPr wrap="square" rtlCol="0">
              <a:spAutoFit/>
            </a:bodyPr>
            <a:lstStyle/>
            <a:p>
              <a:endParaRPr lang="nl-NL" sz="1000" dirty="0"/>
            </a:p>
          </p:txBody>
        </p:sp>
      </p:grpSp>
      <p:grpSp>
        <p:nvGrpSpPr>
          <p:cNvPr id="33" name="Group 32">
            <a:extLst>
              <a:ext uri="{FF2B5EF4-FFF2-40B4-BE49-F238E27FC236}">
                <a16:creationId xmlns:a16="http://schemas.microsoft.com/office/drawing/2014/main" id="{435530E1-DC8F-D4F2-FC09-A17B64B71CBB}"/>
              </a:ext>
            </a:extLst>
          </p:cNvPr>
          <p:cNvGrpSpPr/>
          <p:nvPr/>
        </p:nvGrpSpPr>
        <p:grpSpPr>
          <a:xfrm>
            <a:off x="4655632" y="1260074"/>
            <a:ext cx="307032" cy="274637"/>
            <a:chOff x="326536" y="4002396"/>
            <a:chExt cx="307032" cy="274637"/>
          </a:xfrm>
        </p:grpSpPr>
        <p:sp>
          <p:nvSpPr>
            <p:cNvPr id="34" name="Oval 33">
              <a:extLst>
                <a:ext uri="{FF2B5EF4-FFF2-40B4-BE49-F238E27FC236}">
                  <a16:creationId xmlns:a16="http://schemas.microsoft.com/office/drawing/2014/main" id="{28965291-C76C-2E93-DDBB-A2BA5FAC8B8B}"/>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5" name="Picture 171" descr="Flag: Netherlands">
              <a:hlinkClick r:id="rId15"/>
              <a:extLst>
                <a:ext uri="{FF2B5EF4-FFF2-40B4-BE49-F238E27FC236}">
                  <a16:creationId xmlns:a16="http://schemas.microsoft.com/office/drawing/2014/main" id="{1CE1E778-73EC-1B34-0BF9-EBB330E0E7D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 name="Group 35">
            <a:extLst>
              <a:ext uri="{FF2B5EF4-FFF2-40B4-BE49-F238E27FC236}">
                <a16:creationId xmlns:a16="http://schemas.microsoft.com/office/drawing/2014/main" id="{E02B7480-891A-0293-4FFD-6555F42BE964}"/>
              </a:ext>
            </a:extLst>
          </p:cNvPr>
          <p:cNvGrpSpPr/>
          <p:nvPr/>
        </p:nvGrpSpPr>
        <p:grpSpPr>
          <a:xfrm>
            <a:off x="11060925" y="1214355"/>
            <a:ext cx="321631" cy="274637"/>
            <a:chOff x="3004005" y="2554529"/>
            <a:chExt cx="321631" cy="274637"/>
          </a:xfrm>
        </p:grpSpPr>
        <p:sp>
          <p:nvSpPr>
            <p:cNvPr id="37" name="Oval 36">
              <a:extLst>
                <a:ext uri="{FF2B5EF4-FFF2-40B4-BE49-F238E27FC236}">
                  <a16:creationId xmlns:a16="http://schemas.microsoft.com/office/drawing/2014/main" id="{8821EA08-3B6B-D493-E10A-EC8E0FEFE119}"/>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3" name="Picture 4" descr="Flag: Cayman Islands on Apple iOS 16.4">
              <a:extLst>
                <a:ext uri="{FF2B5EF4-FFF2-40B4-BE49-F238E27FC236}">
                  <a16:creationId xmlns:a16="http://schemas.microsoft.com/office/drawing/2014/main" id="{C0C7AD82-788C-D968-AA49-2117E94A2F4E}"/>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 name="Group 43">
            <a:extLst>
              <a:ext uri="{FF2B5EF4-FFF2-40B4-BE49-F238E27FC236}">
                <a16:creationId xmlns:a16="http://schemas.microsoft.com/office/drawing/2014/main" id="{723B2C38-72CF-91E5-E9A7-C9018D409E3B}"/>
              </a:ext>
            </a:extLst>
          </p:cNvPr>
          <p:cNvGrpSpPr/>
          <p:nvPr/>
        </p:nvGrpSpPr>
        <p:grpSpPr>
          <a:xfrm>
            <a:off x="4620256" y="1931604"/>
            <a:ext cx="684098" cy="463287"/>
            <a:chOff x="865632" y="1220235"/>
            <a:chExt cx="684098" cy="463287"/>
          </a:xfrm>
        </p:grpSpPr>
        <p:sp>
          <p:nvSpPr>
            <p:cNvPr id="45" name="Oval 44">
              <a:extLst>
                <a:ext uri="{FF2B5EF4-FFF2-40B4-BE49-F238E27FC236}">
                  <a16:creationId xmlns:a16="http://schemas.microsoft.com/office/drawing/2014/main" id="{864DF70B-688B-F6E7-4314-B741A67B70F8}"/>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6" name="TextBox 45">
              <a:extLst>
                <a:ext uri="{FF2B5EF4-FFF2-40B4-BE49-F238E27FC236}">
                  <a16:creationId xmlns:a16="http://schemas.microsoft.com/office/drawing/2014/main" id="{32D3DD7F-74BC-84E0-55F0-314194C396EF}"/>
                </a:ext>
              </a:extLst>
            </p:cNvPr>
            <p:cNvSpPr txBox="1"/>
            <p:nvPr/>
          </p:nvSpPr>
          <p:spPr>
            <a:xfrm>
              <a:off x="911351" y="1437301"/>
              <a:ext cx="638379" cy="246221"/>
            </a:xfrm>
            <a:prstGeom prst="rect">
              <a:avLst/>
            </a:prstGeom>
            <a:noFill/>
          </p:spPr>
          <p:txBody>
            <a:bodyPr wrap="square" rtlCol="0">
              <a:spAutoFit/>
            </a:bodyPr>
            <a:lstStyle/>
            <a:p>
              <a:endParaRPr lang="nl-NL" sz="1000" dirty="0"/>
            </a:p>
          </p:txBody>
        </p:sp>
        <p:pic>
          <p:nvPicPr>
            <p:cNvPr id="47" name="Picture 240" descr="Flag: United States">
              <a:hlinkClick r:id="rId5"/>
              <a:extLst>
                <a:ext uri="{FF2B5EF4-FFF2-40B4-BE49-F238E27FC236}">
                  <a16:creationId xmlns:a16="http://schemas.microsoft.com/office/drawing/2014/main" id="{4CE2060D-C6C7-9898-AC37-02A28545D7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752" y="1220235"/>
              <a:ext cx="214892" cy="2148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8" name="Group 47">
            <a:extLst>
              <a:ext uri="{FF2B5EF4-FFF2-40B4-BE49-F238E27FC236}">
                <a16:creationId xmlns:a16="http://schemas.microsoft.com/office/drawing/2014/main" id="{2D055823-4476-CF50-39B1-734F482B585C}"/>
              </a:ext>
            </a:extLst>
          </p:cNvPr>
          <p:cNvGrpSpPr/>
          <p:nvPr/>
        </p:nvGrpSpPr>
        <p:grpSpPr>
          <a:xfrm>
            <a:off x="101211" y="2130143"/>
            <a:ext cx="304556" cy="276939"/>
            <a:chOff x="215054" y="2352033"/>
            <a:chExt cx="304556" cy="276939"/>
          </a:xfrm>
        </p:grpSpPr>
        <p:sp>
          <p:nvSpPr>
            <p:cNvPr id="49" name="Oval 48">
              <a:extLst>
                <a:ext uri="{FF2B5EF4-FFF2-40B4-BE49-F238E27FC236}">
                  <a16:creationId xmlns:a16="http://schemas.microsoft.com/office/drawing/2014/main" id="{F56CE96F-0F05-DB08-FD73-293FBFACCA5A}"/>
                </a:ext>
              </a:extLst>
            </p:cNvPr>
            <p:cNvSpPr/>
            <p:nvPr/>
          </p:nvSpPr>
          <p:spPr>
            <a:xfrm>
              <a:off x="215054" y="258325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50" name="Picture 255" descr="Flag: South Africa">
              <a:hlinkClick r:id="rId18"/>
              <a:extLst>
                <a:ext uri="{FF2B5EF4-FFF2-40B4-BE49-F238E27FC236}">
                  <a16:creationId xmlns:a16="http://schemas.microsoft.com/office/drawing/2014/main" id="{386A9E09-CB34-28C1-50B2-B6F4679D0DC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67833" y="2352033"/>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 name="Group 51">
            <a:extLst>
              <a:ext uri="{FF2B5EF4-FFF2-40B4-BE49-F238E27FC236}">
                <a16:creationId xmlns:a16="http://schemas.microsoft.com/office/drawing/2014/main" id="{7AE68EBE-E1F0-A651-9EF2-19C27259F31D}"/>
              </a:ext>
            </a:extLst>
          </p:cNvPr>
          <p:cNvGrpSpPr/>
          <p:nvPr/>
        </p:nvGrpSpPr>
        <p:grpSpPr>
          <a:xfrm>
            <a:off x="101211" y="6404592"/>
            <a:ext cx="297496" cy="274637"/>
            <a:chOff x="381053" y="5991864"/>
            <a:chExt cx="297496" cy="274637"/>
          </a:xfrm>
        </p:grpSpPr>
        <p:sp>
          <p:nvSpPr>
            <p:cNvPr id="54" name="Oval 53">
              <a:extLst>
                <a:ext uri="{FF2B5EF4-FFF2-40B4-BE49-F238E27FC236}">
                  <a16:creationId xmlns:a16="http://schemas.microsoft.com/office/drawing/2014/main" id="{9D6450FB-2939-8CA1-9BCF-80DE0EB1D647}"/>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 name="Picture 99" descr="Flag: Hong Kong SAR China">
              <a:hlinkClick r:id="rId20"/>
              <a:extLst>
                <a:ext uri="{FF2B5EF4-FFF2-40B4-BE49-F238E27FC236}">
                  <a16:creationId xmlns:a16="http://schemas.microsoft.com/office/drawing/2014/main" id="{1A7A3CF2-FFE2-6646-3DC7-EF9604C18B45}"/>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 name="Group 55">
            <a:extLst>
              <a:ext uri="{FF2B5EF4-FFF2-40B4-BE49-F238E27FC236}">
                <a16:creationId xmlns:a16="http://schemas.microsoft.com/office/drawing/2014/main" id="{011BAF84-708F-341A-2626-CDB63DDE3B91}"/>
              </a:ext>
            </a:extLst>
          </p:cNvPr>
          <p:cNvGrpSpPr/>
          <p:nvPr/>
        </p:nvGrpSpPr>
        <p:grpSpPr>
          <a:xfrm>
            <a:off x="11438094" y="890866"/>
            <a:ext cx="1039647" cy="467096"/>
            <a:chOff x="2803806" y="3843236"/>
            <a:chExt cx="1039647" cy="467096"/>
          </a:xfrm>
        </p:grpSpPr>
        <p:grpSp>
          <p:nvGrpSpPr>
            <p:cNvPr id="57" name="Group 56">
              <a:extLst>
                <a:ext uri="{FF2B5EF4-FFF2-40B4-BE49-F238E27FC236}">
                  <a16:creationId xmlns:a16="http://schemas.microsoft.com/office/drawing/2014/main" id="{D02536E7-898D-A416-3E6D-74860F79CD4D}"/>
                </a:ext>
              </a:extLst>
            </p:cNvPr>
            <p:cNvGrpSpPr/>
            <p:nvPr/>
          </p:nvGrpSpPr>
          <p:grpSpPr>
            <a:xfrm>
              <a:off x="2803806" y="3843236"/>
              <a:ext cx="321565" cy="267671"/>
              <a:chOff x="297285" y="3203519"/>
              <a:chExt cx="321565" cy="267671"/>
            </a:xfrm>
          </p:grpSpPr>
          <p:sp>
            <p:nvSpPr>
              <p:cNvPr id="59" name="Oval 58">
                <a:extLst>
                  <a:ext uri="{FF2B5EF4-FFF2-40B4-BE49-F238E27FC236}">
                    <a16:creationId xmlns:a16="http://schemas.microsoft.com/office/drawing/2014/main" id="{828DDCA4-45BC-DEA2-7AC5-7C8944E29EF3}"/>
                  </a:ext>
                </a:extLst>
              </p:cNvPr>
              <p:cNvSpPr/>
              <p:nvPr/>
            </p:nvSpPr>
            <p:spPr>
              <a:xfrm>
                <a:off x="297285" y="342547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0" name="Picture 172" descr="Flag: Norway">
                <a:hlinkClick r:id="rId22"/>
                <a:extLst>
                  <a:ext uri="{FF2B5EF4-FFF2-40B4-BE49-F238E27FC236}">
                    <a16:creationId xmlns:a16="http://schemas.microsoft.com/office/drawing/2014/main" id="{C70FAB51-D808-1F50-1ADB-51B660B55ACC}"/>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67073" y="320351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58" name="TextBox 57">
              <a:extLst>
                <a:ext uri="{FF2B5EF4-FFF2-40B4-BE49-F238E27FC236}">
                  <a16:creationId xmlns:a16="http://schemas.microsoft.com/office/drawing/2014/main" id="{E17325EC-C7E0-A302-A6BB-EA2B8E0AB5C3}"/>
                </a:ext>
              </a:extLst>
            </p:cNvPr>
            <p:cNvSpPr txBox="1"/>
            <p:nvPr/>
          </p:nvSpPr>
          <p:spPr>
            <a:xfrm>
              <a:off x="2882576" y="4064111"/>
              <a:ext cx="960877" cy="246221"/>
            </a:xfrm>
            <a:prstGeom prst="rect">
              <a:avLst/>
            </a:prstGeom>
            <a:noFill/>
          </p:spPr>
          <p:txBody>
            <a:bodyPr wrap="square" rtlCol="0">
              <a:spAutoFit/>
            </a:bodyPr>
            <a:lstStyle/>
            <a:p>
              <a:endParaRPr lang="nl-NL" sz="1000" dirty="0"/>
            </a:p>
          </p:txBody>
        </p:sp>
      </p:grpSp>
      <p:grpSp>
        <p:nvGrpSpPr>
          <p:cNvPr id="66" name="Group 65">
            <a:extLst>
              <a:ext uri="{FF2B5EF4-FFF2-40B4-BE49-F238E27FC236}">
                <a16:creationId xmlns:a16="http://schemas.microsoft.com/office/drawing/2014/main" id="{68C4609F-B753-BEFB-D06B-E91F63EFAE45}"/>
              </a:ext>
            </a:extLst>
          </p:cNvPr>
          <p:cNvGrpSpPr/>
          <p:nvPr/>
        </p:nvGrpSpPr>
        <p:grpSpPr>
          <a:xfrm>
            <a:off x="8684111" y="2051922"/>
            <a:ext cx="998460" cy="515992"/>
            <a:chOff x="2625484" y="3867320"/>
            <a:chExt cx="716865" cy="418429"/>
          </a:xfrm>
        </p:grpSpPr>
        <p:grpSp>
          <p:nvGrpSpPr>
            <p:cNvPr id="67" name="Group 66">
              <a:extLst>
                <a:ext uri="{FF2B5EF4-FFF2-40B4-BE49-F238E27FC236}">
                  <a16:creationId xmlns:a16="http://schemas.microsoft.com/office/drawing/2014/main" id="{9C795277-637F-E4F8-A270-40A508F0D8AA}"/>
                </a:ext>
              </a:extLst>
            </p:cNvPr>
            <p:cNvGrpSpPr/>
            <p:nvPr/>
          </p:nvGrpSpPr>
          <p:grpSpPr>
            <a:xfrm>
              <a:off x="2625484" y="3867320"/>
              <a:ext cx="321631" cy="274637"/>
              <a:chOff x="3004005" y="2554529"/>
              <a:chExt cx="321631" cy="274637"/>
            </a:xfrm>
          </p:grpSpPr>
          <p:sp>
            <p:nvSpPr>
              <p:cNvPr id="69" name="Oval 68">
                <a:extLst>
                  <a:ext uri="{FF2B5EF4-FFF2-40B4-BE49-F238E27FC236}">
                    <a16:creationId xmlns:a16="http://schemas.microsoft.com/office/drawing/2014/main" id="{490F3161-1636-3AFD-97C4-D671F0ACA662}"/>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0" name="Picture 4" descr="Flag: Cayman Islands on Apple iOS 16.4">
                <a:extLst>
                  <a:ext uri="{FF2B5EF4-FFF2-40B4-BE49-F238E27FC236}">
                    <a16:creationId xmlns:a16="http://schemas.microsoft.com/office/drawing/2014/main" id="{B58DF493-9AE2-70CE-89FC-EEC2DBA5F0A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68" name="TextBox 67">
              <a:extLst>
                <a:ext uri="{FF2B5EF4-FFF2-40B4-BE49-F238E27FC236}">
                  <a16:creationId xmlns:a16="http://schemas.microsoft.com/office/drawing/2014/main" id="{A1EA065F-DD7F-3101-76F6-05C3ABF34BDE}"/>
                </a:ext>
              </a:extLst>
            </p:cNvPr>
            <p:cNvSpPr txBox="1"/>
            <p:nvPr/>
          </p:nvSpPr>
          <p:spPr>
            <a:xfrm>
              <a:off x="2703970" y="4086083"/>
              <a:ext cx="638379" cy="199666"/>
            </a:xfrm>
            <a:prstGeom prst="rect">
              <a:avLst/>
            </a:prstGeom>
            <a:noFill/>
          </p:spPr>
          <p:txBody>
            <a:bodyPr wrap="square" rtlCol="0">
              <a:spAutoFit/>
            </a:bodyPr>
            <a:lstStyle/>
            <a:p>
              <a:endParaRPr lang="nl-NL" sz="1000" dirty="0"/>
            </a:p>
          </p:txBody>
        </p:sp>
      </p:grpSp>
      <p:grpSp>
        <p:nvGrpSpPr>
          <p:cNvPr id="71" name="Group 70">
            <a:extLst>
              <a:ext uri="{FF2B5EF4-FFF2-40B4-BE49-F238E27FC236}">
                <a16:creationId xmlns:a16="http://schemas.microsoft.com/office/drawing/2014/main" id="{E49F8886-4D8B-2EBD-49D5-5F916D520E2D}"/>
              </a:ext>
            </a:extLst>
          </p:cNvPr>
          <p:cNvGrpSpPr/>
          <p:nvPr/>
        </p:nvGrpSpPr>
        <p:grpSpPr>
          <a:xfrm>
            <a:off x="9115101" y="1713903"/>
            <a:ext cx="742547" cy="431636"/>
            <a:chOff x="2794512" y="4524283"/>
            <a:chExt cx="742547" cy="431636"/>
          </a:xfrm>
        </p:grpSpPr>
        <p:grpSp>
          <p:nvGrpSpPr>
            <p:cNvPr id="72" name="Group 71">
              <a:extLst>
                <a:ext uri="{FF2B5EF4-FFF2-40B4-BE49-F238E27FC236}">
                  <a16:creationId xmlns:a16="http://schemas.microsoft.com/office/drawing/2014/main" id="{DA71F72B-7059-59D2-599B-590685CC68A7}"/>
                </a:ext>
              </a:extLst>
            </p:cNvPr>
            <p:cNvGrpSpPr/>
            <p:nvPr/>
          </p:nvGrpSpPr>
          <p:grpSpPr>
            <a:xfrm>
              <a:off x="2794512" y="4524283"/>
              <a:ext cx="319708" cy="261151"/>
              <a:chOff x="264528" y="2730486"/>
              <a:chExt cx="319708" cy="261151"/>
            </a:xfrm>
          </p:grpSpPr>
          <p:sp>
            <p:nvSpPr>
              <p:cNvPr id="74" name="Oval 73">
                <a:extLst>
                  <a:ext uri="{FF2B5EF4-FFF2-40B4-BE49-F238E27FC236}">
                    <a16:creationId xmlns:a16="http://schemas.microsoft.com/office/drawing/2014/main" id="{FD9B44DE-B032-4C5D-61A1-2DC37641C4FB}"/>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5" name="Picture 203" descr="Flag: Singapore">
                <a:hlinkClick r:id="rId24"/>
                <a:extLst>
                  <a:ext uri="{FF2B5EF4-FFF2-40B4-BE49-F238E27FC236}">
                    <a16:creationId xmlns:a16="http://schemas.microsoft.com/office/drawing/2014/main" id="{47CAB4FA-7AD8-9F6C-3256-DF38B3E6CD32}"/>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73" name="TextBox 72">
              <a:extLst>
                <a:ext uri="{FF2B5EF4-FFF2-40B4-BE49-F238E27FC236}">
                  <a16:creationId xmlns:a16="http://schemas.microsoft.com/office/drawing/2014/main" id="{D60111AB-3CFA-5F4E-5148-6F08F97E1B98}"/>
                </a:ext>
              </a:extLst>
            </p:cNvPr>
            <p:cNvSpPr txBox="1"/>
            <p:nvPr/>
          </p:nvSpPr>
          <p:spPr>
            <a:xfrm>
              <a:off x="2898680" y="4709698"/>
              <a:ext cx="638379" cy="246221"/>
            </a:xfrm>
            <a:prstGeom prst="rect">
              <a:avLst/>
            </a:prstGeom>
            <a:noFill/>
          </p:spPr>
          <p:txBody>
            <a:bodyPr wrap="square" rtlCol="0">
              <a:spAutoFit/>
            </a:bodyPr>
            <a:lstStyle/>
            <a:p>
              <a:endParaRPr lang="nl-NL" sz="1000" dirty="0"/>
            </a:p>
          </p:txBody>
        </p:sp>
      </p:grpSp>
      <p:grpSp>
        <p:nvGrpSpPr>
          <p:cNvPr id="81" name="Group 80">
            <a:extLst>
              <a:ext uri="{FF2B5EF4-FFF2-40B4-BE49-F238E27FC236}">
                <a16:creationId xmlns:a16="http://schemas.microsoft.com/office/drawing/2014/main" id="{5D41FAD6-5559-101E-2547-322A66E7628E}"/>
              </a:ext>
            </a:extLst>
          </p:cNvPr>
          <p:cNvGrpSpPr/>
          <p:nvPr/>
        </p:nvGrpSpPr>
        <p:grpSpPr>
          <a:xfrm>
            <a:off x="4022483" y="2507220"/>
            <a:ext cx="638379" cy="470078"/>
            <a:chOff x="2810273" y="1747916"/>
            <a:chExt cx="638379" cy="470078"/>
          </a:xfrm>
        </p:grpSpPr>
        <p:grpSp>
          <p:nvGrpSpPr>
            <p:cNvPr id="82" name="Group 81">
              <a:extLst>
                <a:ext uri="{FF2B5EF4-FFF2-40B4-BE49-F238E27FC236}">
                  <a16:creationId xmlns:a16="http://schemas.microsoft.com/office/drawing/2014/main" id="{B96BB4F0-CC92-25F1-14C5-42C2E5919940}"/>
                </a:ext>
              </a:extLst>
            </p:cNvPr>
            <p:cNvGrpSpPr/>
            <p:nvPr/>
          </p:nvGrpSpPr>
          <p:grpSpPr>
            <a:xfrm>
              <a:off x="2814762" y="1747916"/>
              <a:ext cx="304427" cy="278262"/>
              <a:chOff x="334414" y="4321329"/>
              <a:chExt cx="304427" cy="278262"/>
            </a:xfrm>
          </p:grpSpPr>
          <p:sp>
            <p:nvSpPr>
              <p:cNvPr id="84" name="Oval 83">
                <a:extLst>
                  <a:ext uri="{FF2B5EF4-FFF2-40B4-BE49-F238E27FC236}">
                    <a16:creationId xmlns:a16="http://schemas.microsoft.com/office/drawing/2014/main" id="{FBB1C42C-52CB-EAB4-A6B8-577B7B2D0224}"/>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5" name="Picture 162" descr="Flag: Mexico">
                <a:hlinkClick r:id="rId11"/>
                <a:extLst>
                  <a:ext uri="{FF2B5EF4-FFF2-40B4-BE49-F238E27FC236}">
                    <a16:creationId xmlns:a16="http://schemas.microsoft.com/office/drawing/2014/main" id="{2E4FF972-2350-34BF-87A2-A600544ED57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3" name="TextBox 82">
              <a:extLst>
                <a:ext uri="{FF2B5EF4-FFF2-40B4-BE49-F238E27FC236}">
                  <a16:creationId xmlns:a16="http://schemas.microsoft.com/office/drawing/2014/main" id="{4995CF8B-997A-078F-5F4A-CC72CBCA55CA}"/>
                </a:ext>
              </a:extLst>
            </p:cNvPr>
            <p:cNvSpPr txBox="1"/>
            <p:nvPr/>
          </p:nvSpPr>
          <p:spPr>
            <a:xfrm>
              <a:off x="2810273" y="1971773"/>
              <a:ext cx="638379" cy="246221"/>
            </a:xfrm>
            <a:prstGeom prst="rect">
              <a:avLst/>
            </a:prstGeom>
            <a:noFill/>
          </p:spPr>
          <p:txBody>
            <a:bodyPr wrap="square" rtlCol="0">
              <a:spAutoFit/>
            </a:bodyPr>
            <a:lstStyle/>
            <a:p>
              <a:endParaRPr lang="nl-NL" sz="1000" dirty="0"/>
            </a:p>
          </p:txBody>
        </p:sp>
      </p:grpSp>
      <p:grpSp>
        <p:nvGrpSpPr>
          <p:cNvPr id="86" name="Group 85">
            <a:extLst>
              <a:ext uri="{FF2B5EF4-FFF2-40B4-BE49-F238E27FC236}">
                <a16:creationId xmlns:a16="http://schemas.microsoft.com/office/drawing/2014/main" id="{46BFF702-7584-2B06-3372-43AC4A44CE87}"/>
              </a:ext>
            </a:extLst>
          </p:cNvPr>
          <p:cNvGrpSpPr/>
          <p:nvPr/>
        </p:nvGrpSpPr>
        <p:grpSpPr>
          <a:xfrm>
            <a:off x="10867783" y="5246113"/>
            <a:ext cx="891875" cy="446835"/>
            <a:chOff x="2625484" y="2490425"/>
            <a:chExt cx="708233" cy="446835"/>
          </a:xfrm>
        </p:grpSpPr>
        <p:grpSp>
          <p:nvGrpSpPr>
            <p:cNvPr id="87" name="Group 86">
              <a:extLst>
                <a:ext uri="{FF2B5EF4-FFF2-40B4-BE49-F238E27FC236}">
                  <a16:creationId xmlns:a16="http://schemas.microsoft.com/office/drawing/2014/main" id="{3F40BF9B-FA2E-489F-FDD4-372088DEFE32}"/>
                </a:ext>
              </a:extLst>
            </p:cNvPr>
            <p:cNvGrpSpPr/>
            <p:nvPr/>
          </p:nvGrpSpPr>
          <p:grpSpPr>
            <a:xfrm>
              <a:off x="2625484" y="2490425"/>
              <a:ext cx="321631" cy="274637"/>
              <a:chOff x="1168250" y="1794077"/>
              <a:chExt cx="321631" cy="274637"/>
            </a:xfrm>
          </p:grpSpPr>
          <p:sp>
            <p:nvSpPr>
              <p:cNvPr id="89" name="Oval 88">
                <a:extLst>
                  <a:ext uri="{FF2B5EF4-FFF2-40B4-BE49-F238E27FC236}">
                    <a16:creationId xmlns:a16="http://schemas.microsoft.com/office/drawing/2014/main" id="{06F24484-9853-2062-9F52-2E819871033E}"/>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0" name="Picture 31" descr="Flag: Brazil">
                <a:hlinkClick r:id="rId26"/>
                <a:extLst>
                  <a:ext uri="{FF2B5EF4-FFF2-40B4-BE49-F238E27FC236}">
                    <a16:creationId xmlns:a16="http://schemas.microsoft.com/office/drawing/2014/main" id="{6CCA79DF-1826-5169-8C54-8A7FC2992FB6}"/>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8" name="TextBox 87">
              <a:extLst>
                <a:ext uri="{FF2B5EF4-FFF2-40B4-BE49-F238E27FC236}">
                  <a16:creationId xmlns:a16="http://schemas.microsoft.com/office/drawing/2014/main" id="{5F3914A9-BA97-29DF-A5F9-0677053BAC69}"/>
                </a:ext>
              </a:extLst>
            </p:cNvPr>
            <p:cNvSpPr txBox="1"/>
            <p:nvPr/>
          </p:nvSpPr>
          <p:spPr>
            <a:xfrm>
              <a:off x="2695338" y="2691039"/>
              <a:ext cx="638379" cy="246221"/>
            </a:xfrm>
            <a:prstGeom prst="rect">
              <a:avLst/>
            </a:prstGeom>
            <a:noFill/>
          </p:spPr>
          <p:txBody>
            <a:bodyPr wrap="square" rtlCol="0">
              <a:spAutoFit/>
            </a:bodyPr>
            <a:lstStyle/>
            <a:p>
              <a:endParaRPr lang="nl-NL" sz="1000" dirty="0"/>
            </a:p>
          </p:txBody>
        </p:sp>
      </p:grpSp>
      <p:grpSp>
        <p:nvGrpSpPr>
          <p:cNvPr id="91" name="Group 90">
            <a:extLst>
              <a:ext uri="{FF2B5EF4-FFF2-40B4-BE49-F238E27FC236}">
                <a16:creationId xmlns:a16="http://schemas.microsoft.com/office/drawing/2014/main" id="{A08F439C-03D8-10D4-C250-EA856092432C}"/>
              </a:ext>
            </a:extLst>
          </p:cNvPr>
          <p:cNvGrpSpPr/>
          <p:nvPr/>
        </p:nvGrpSpPr>
        <p:grpSpPr>
          <a:xfrm>
            <a:off x="10880814" y="1450420"/>
            <a:ext cx="375798" cy="322531"/>
            <a:chOff x="308108" y="3681035"/>
            <a:chExt cx="321566" cy="274637"/>
          </a:xfrm>
        </p:grpSpPr>
        <p:sp>
          <p:nvSpPr>
            <p:cNvPr id="92" name="Oval 91">
              <a:extLst>
                <a:ext uri="{FF2B5EF4-FFF2-40B4-BE49-F238E27FC236}">
                  <a16:creationId xmlns:a16="http://schemas.microsoft.com/office/drawing/2014/main" id="{EAC69272-2341-C7AF-37AE-E87B6416F6EC}"/>
                </a:ext>
              </a:extLst>
            </p:cNvPr>
            <p:cNvSpPr/>
            <p:nvPr/>
          </p:nvSpPr>
          <p:spPr>
            <a:xfrm>
              <a:off x="308108" y="390995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3" name="Picture 169" descr="Flag: Nigeria">
              <a:hlinkClick r:id="rId28"/>
              <a:extLst>
                <a:ext uri="{FF2B5EF4-FFF2-40B4-BE49-F238E27FC236}">
                  <a16:creationId xmlns:a16="http://schemas.microsoft.com/office/drawing/2014/main" id="{3489C5FB-1DCE-A343-17B0-1887D3CF2714}"/>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77897" y="368103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5" name="Group 94">
            <a:extLst>
              <a:ext uri="{FF2B5EF4-FFF2-40B4-BE49-F238E27FC236}">
                <a16:creationId xmlns:a16="http://schemas.microsoft.com/office/drawing/2014/main" id="{A05295CC-8439-8F6E-76CC-D07D2E85CD99}"/>
              </a:ext>
            </a:extLst>
          </p:cNvPr>
          <p:cNvGrpSpPr/>
          <p:nvPr/>
        </p:nvGrpSpPr>
        <p:grpSpPr>
          <a:xfrm>
            <a:off x="4209064" y="1635858"/>
            <a:ext cx="297496" cy="273418"/>
            <a:chOff x="288289" y="1806346"/>
            <a:chExt cx="297496" cy="273418"/>
          </a:xfrm>
        </p:grpSpPr>
        <p:sp>
          <p:nvSpPr>
            <p:cNvPr id="97" name="Oval 96">
              <a:extLst>
                <a:ext uri="{FF2B5EF4-FFF2-40B4-BE49-F238E27FC236}">
                  <a16:creationId xmlns:a16="http://schemas.microsoft.com/office/drawing/2014/main" id="{E38033F3-FDB4-A638-448A-8FB9801739AA}"/>
                </a:ext>
              </a:extLst>
            </p:cNvPr>
            <p:cNvSpPr/>
            <p:nvPr/>
          </p:nvSpPr>
          <p:spPr>
            <a:xfrm>
              <a:off x="288289" y="20340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8" name="Picture 71" descr="Flag: Spain">
              <a:hlinkClick r:id="rId30"/>
              <a:extLst>
                <a:ext uri="{FF2B5EF4-FFF2-40B4-BE49-F238E27FC236}">
                  <a16:creationId xmlns:a16="http://schemas.microsoft.com/office/drawing/2014/main" id="{823016A5-8966-93A6-C7C8-7BAC30066C46}"/>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34008" y="180634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4" name="Group 103">
            <a:extLst>
              <a:ext uri="{FF2B5EF4-FFF2-40B4-BE49-F238E27FC236}">
                <a16:creationId xmlns:a16="http://schemas.microsoft.com/office/drawing/2014/main" id="{6E1B4251-CC4D-A757-DEC5-A66C23215D09}"/>
              </a:ext>
            </a:extLst>
          </p:cNvPr>
          <p:cNvGrpSpPr/>
          <p:nvPr/>
        </p:nvGrpSpPr>
        <p:grpSpPr>
          <a:xfrm>
            <a:off x="5827087" y="2067857"/>
            <a:ext cx="677885" cy="393587"/>
            <a:chOff x="2629095" y="2633373"/>
            <a:chExt cx="677885" cy="393587"/>
          </a:xfrm>
        </p:grpSpPr>
        <p:grpSp>
          <p:nvGrpSpPr>
            <p:cNvPr id="105" name="Group 104">
              <a:extLst>
                <a:ext uri="{FF2B5EF4-FFF2-40B4-BE49-F238E27FC236}">
                  <a16:creationId xmlns:a16="http://schemas.microsoft.com/office/drawing/2014/main" id="{A766B2B7-E8E9-9EFD-39E0-BDFD67A8CA0C}"/>
                </a:ext>
              </a:extLst>
            </p:cNvPr>
            <p:cNvGrpSpPr/>
            <p:nvPr/>
          </p:nvGrpSpPr>
          <p:grpSpPr>
            <a:xfrm>
              <a:off x="2629095" y="2633373"/>
              <a:ext cx="286725" cy="246221"/>
              <a:chOff x="1562677" y="2631146"/>
              <a:chExt cx="286725" cy="246221"/>
            </a:xfrm>
          </p:grpSpPr>
          <p:pic>
            <p:nvPicPr>
              <p:cNvPr id="107" name="Picture 2" descr="🇧🇭">
                <a:extLst>
                  <a:ext uri="{FF2B5EF4-FFF2-40B4-BE49-F238E27FC236}">
                    <a16:creationId xmlns:a16="http://schemas.microsoft.com/office/drawing/2014/main" id="{C3A5A1BC-7725-249B-35B2-23E8C22FDECB}"/>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603181" y="2631146"/>
                <a:ext cx="246221" cy="246221"/>
              </a:xfrm>
              <a:prstGeom prst="rect">
                <a:avLst/>
              </a:prstGeom>
              <a:noFill/>
              <a:extLst>
                <a:ext uri="{909E8E84-426E-40DD-AFC4-6F175D3DCCD1}">
                  <a14:hiddenFill xmlns:a14="http://schemas.microsoft.com/office/drawing/2010/main">
                    <a:solidFill>
                      <a:srgbClr val="FFFFFF"/>
                    </a:solidFill>
                  </a14:hiddenFill>
                </a:ext>
              </a:extLst>
            </p:spPr>
          </p:pic>
          <p:sp>
            <p:nvSpPr>
              <p:cNvPr id="108" name="Oval 107">
                <a:extLst>
                  <a:ext uri="{FF2B5EF4-FFF2-40B4-BE49-F238E27FC236}">
                    <a16:creationId xmlns:a16="http://schemas.microsoft.com/office/drawing/2014/main" id="{9B797E8C-F691-3EB9-F7C6-48F98B1AE624}"/>
                  </a:ext>
                </a:extLst>
              </p:cNvPr>
              <p:cNvSpPr/>
              <p:nvPr/>
            </p:nvSpPr>
            <p:spPr>
              <a:xfrm>
                <a:off x="1562677" y="28275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106" name="TextBox 105">
              <a:extLst>
                <a:ext uri="{FF2B5EF4-FFF2-40B4-BE49-F238E27FC236}">
                  <a16:creationId xmlns:a16="http://schemas.microsoft.com/office/drawing/2014/main" id="{75791FDC-A278-97C4-D6B9-2280E4A182B6}"/>
                </a:ext>
              </a:extLst>
            </p:cNvPr>
            <p:cNvSpPr txBox="1"/>
            <p:nvPr/>
          </p:nvSpPr>
          <p:spPr>
            <a:xfrm>
              <a:off x="2668601" y="2780739"/>
              <a:ext cx="638379" cy="246221"/>
            </a:xfrm>
            <a:prstGeom prst="rect">
              <a:avLst/>
            </a:prstGeom>
            <a:noFill/>
          </p:spPr>
          <p:txBody>
            <a:bodyPr wrap="square" rtlCol="0">
              <a:spAutoFit/>
            </a:bodyPr>
            <a:lstStyle/>
            <a:p>
              <a:endParaRPr lang="nl-NL" sz="1000" dirty="0"/>
            </a:p>
          </p:txBody>
        </p:sp>
      </p:grpSp>
      <p:grpSp>
        <p:nvGrpSpPr>
          <p:cNvPr id="110" name="Group 109">
            <a:extLst>
              <a:ext uri="{FF2B5EF4-FFF2-40B4-BE49-F238E27FC236}">
                <a16:creationId xmlns:a16="http://schemas.microsoft.com/office/drawing/2014/main" id="{16036B84-9C6E-8AF1-EFB8-EB73CF226A85}"/>
              </a:ext>
            </a:extLst>
          </p:cNvPr>
          <p:cNvGrpSpPr/>
          <p:nvPr/>
        </p:nvGrpSpPr>
        <p:grpSpPr>
          <a:xfrm>
            <a:off x="8752173" y="1708493"/>
            <a:ext cx="319708" cy="261151"/>
            <a:chOff x="264528" y="2730486"/>
            <a:chExt cx="319708" cy="261151"/>
          </a:xfrm>
        </p:grpSpPr>
        <p:sp>
          <p:nvSpPr>
            <p:cNvPr id="112" name="Oval 111">
              <a:extLst>
                <a:ext uri="{FF2B5EF4-FFF2-40B4-BE49-F238E27FC236}">
                  <a16:creationId xmlns:a16="http://schemas.microsoft.com/office/drawing/2014/main" id="{FB0E2154-A614-998F-7CAF-F871FF94C82B}"/>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3" name="Picture 203" descr="Flag: Singapore">
              <a:hlinkClick r:id="rId24"/>
              <a:extLst>
                <a:ext uri="{FF2B5EF4-FFF2-40B4-BE49-F238E27FC236}">
                  <a16:creationId xmlns:a16="http://schemas.microsoft.com/office/drawing/2014/main" id="{1FF5AE8C-F53D-54D4-D987-D082B25CAAEE}"/>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4" name="Group 113">
            <a:extLst>
              <a:ext uri="{FF2B5EF4-FFF2-40B4-BE49-F238E27FC236}">
                <a16:creationId xmlns:a16="http://schemas.microsoft.com/office/drawing/2014/main" id="{3BE8F20A-D01C-0E1D-DB6C-3BE01504D78C}"/>
              </a:ext>
            </a:extLst>
          </p:cNvPr>
          <p:cNvGrpSpPr/>
          <p:nvPr/>
        </p:nvGrpSpPr>
        <p:grpSpPr>
          <a:xfrm>
            <a:off x="1696611" y="5985097"/>
            <a:ext cx="1077813" cy="475139"/>
            <a:chOff x="2651762" y="4572374"/>
            <a:chExt cx="1077813" cy="475139"/>
          </a:xfrm>
        </p:grpSpPr>
        <p:grpSp>
          <p:nvGrpSpPr>
            <p:cNvPr id="115" name="Group 114">
              <a:extLst>
                <a:ext uri="{FF2B5EF4-FFF2-40B4-BE49-F238E27FC236}">
                  <a16:creationId xmlns:a16="http://schemas.microsoft.com/office/drawing/2014/main" id="{120C02E5-1A0A-5CAA-45B3-DB8BDC0066E1}"/>
                </a:ext>
              </a:extLst>
            </p:cNvPr>
            <p:cNvGrpSpPr/>
            <p:nvPr/>
          </p:nvGrpSpPr>
          <p:grpSpPr>
            <a:xfrm>
              <a:off x="2651762" y="4572374"/>
              <a:ext cx="297496" cy="274637"/>
              <a:chOff x="381053" y="5991864"/>
              <a:chExt cx="297496" cy="274637"/>
            </a:xfrm>
          </p:grpSpPr>
          <p:sp>
            <p:nvSpPr>
              <p:cNvPr id="117" name="Oval 116">
                <a:extLst>
                  <a:ext uri="{FF2B5EF4-FFF2-40B4-BE49-F238E27FC236}">
                    <a16:creationId xmlns:a16="http://schemas.microsoft.com/office/drawing/2014/main" id="{7717548A-BD1D-CFCC-46C1-E083AAFD7427}"/>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8" name="Picture 99" descr="Flag: Hong Kong SAR China">
                <a:hlinkClick r:id="rId20"/>
                <a:extLst>
                  <a:ext uri="{FF2B5EF4-FFF2-40B4-BE49-F238E27FC236}">
                    <a16:creationId xmlns:a16="http://schemas.microsoft.com/office/drawing/2014/main" id="{7CBEE094-3D5D-47E6-F48F-4701F257E546}"/>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16" name="TextBox 115">
              <a:extLst>
                <a:ext uri="{FF2B5EF4-FFF2-40B4-BE49-F238E27FC236}">
                  <a16:creationId xmlns:a16="http://schemas.microsoft.com/office/drawing/2014/main" id="{D87FFC66-6220-475B-7511-9CBBF9B0946A}"/>
                </a:ext>
              </a:extLst>
            </p:cNvPr>
            <p:cNvSpPr txBox="1"/>
            <p:nvPr/>
          </p:nvSpPr>
          <p:spPr>
            <a:xfrm>
              <a:off x="2684016" y="4801292"/>
              <a:ext cx="1045559" cy="246221"/>
            </a:xfrm>
            <a:prstGeom prst="rect">
              <a:avLst/>
            </a:prstGeom>
            <a:noFill/>
          </p:spPr>
          <p:txBody>
            <a:bodyPr wrap="square" rtlCol="0">
              <a:spAutoFit/>
            </a:bodyPr>
            <a:lstStyle/>
            <a:p>
              <a:r>
                <a:rPr lang="nl-NL" sz="1000" dirty="0"/>
                <a:t>007</a:t>
              </a:r>
            </a:p>
          </p:txBody>
        </p:sp>
      </p:grpSp>
      <p:grpSp>
        <p:nvGrpSpPr>
          <p:cNvPr id="122" name="Group 121">
            <a:extLst>
              <a:ext uri="{FF2B5EF4-FFF2-40B4-BE49-F238E27FC236}">
                <a16:creationId xmlns:a16="http://schemas.microsoft.com/office/drawing/2014/main" id="{6916151C-3024-B4DB-533C-A72A2EA6EFF4}"/>
              </a:ext>
            </a:extLst>
          </p:cNvPr>
          <p:cNvGrpSpPr/>
          <p:nvPr/>
        </p:nvGrpSpPr>
        <p:grpSpPr>
          <a:xfrm>
            <a:off x="10220837" y="2250266"/>
            <a:ext cx="684098" cy="393807"/>
            <a:chOff x="823131" y="394833"/>
            <a:chExt cx="684098" cy="393807"/>
          </a:xfrm>
        </p:grpSpPr>
        <p:sp>
          <p:nvSpPr>
            <p:cNvPr id="123" name="Oval 122">
              <a:extLst>
                <a:ext uri="{FF2B5EF4-FFF2-40B4-BE49-F238E27FC236}">
                  <a16:creationId xmlns:a16="http://schemas.microsoft.com/office/drawing/2014/main" id="{FCA1CE09-2F98-1A9A-E216-61E65D51132A}"/>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 name="TextBox 123">
              <a:extLst>
                <a:ext uri="{FF2B5EF4-FFF2-40B4-BE49-F238E27FC236}">
                  <a16:creationId xmlns:a16="http://schemas.microsoft.com/office/drawing/2014/main" id="{B644B74D-409E-32EF-3E28-44ED006B1CE1}"/>
                </a:ext>
              </a:extLst>
            </p:cNvPr>
            <p:cNvSpPr txBox="1"/>
            <p:nvPr/>
          </p:nvSpPr>
          <p:spPr>
            <a:xfrm>
              <a:off x="868850" y="542419"/>
              <a:ext cx="638379" cy="246221"/>
            </a:xfrm>
            <a:prstGeom prst="rect">
              <a:avLst/>
            </a:prstGeom>
            <a:noFill/>
          </p:spPr>
          <p:txBody>
            <a:bodyPr wrap="square" rtlCol="0">
              <a:spAutoFit/>
            </a:bodyPr>
            <a:lstStyle/>
            <a:p>
              <a:endParaRPr lang="nl-NL" sz="1000" dirty="0"/>
            </a:p>
          </p:txBody>
        </p:sp>
        <p:pic>
          <p:nvPicPr>
            <p:cNvPr id="125" name="Picture 81" descr="Flag: United Kingdom">
              <a:hlinkClick r:id="rId3"/>
              <a:extLst>
                <a:ext uri="{FF2B5EF4-FFF2-40B4-BE49-F238E27FC236}">
                  <a16:creationId xmlns:a16="http://schemas.microsoft.com/office/drawing/2014/main" id="{BE72D7C6-6DBD-8B81-F1A6-15336986E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317" y="394833"/>
              <a:ext cx="220998" cy="2209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6" name="Group 125">
            <a:extLst>
              <a:ext uri="{FF2B5EF4-FFF2-40B4-BE49-F238E27FC236}">
                <a16:creationId xmlns:a16="http://schemas.microsoft.com/office/drawing/2014/main" id="{31C6D91E-4E2B-B932-6828-BBD152F4DD62}"/>
              </a:ext>
            </a:extLst>
          </p:cNvPr>
          <p:cNvGrpSpPr/>
          <p:nvPr/>
        </p:nvGrpSpPr>
        <p:grpSpPr>
          <a:xfrm>
            <a:off x="8612074" y="1009272"/>
            <a:ext cx="705364" cy="394483"/>
            <a:chOff x="823131" y="394157"/>
            <a:chExt cx="705364" cy="394483"/>
          </a:xfrm>
        </p:grpSpPr>
        <p:sp>
          <p:nvSpPr>
            <p:cNvPr id="127" name="Oval 126">
              <a:extLst>
                <a:ext uri="{FF2B5EF4-FFF2-40B4-BE49-F238E27FC236}">
                  <a16:creationId xmlns:a16="http://schemas.microsoft.com/office/drawing/2014/main" id="{884BD01E-D33C-E85A-3A39-69FCD1794CA2}"/>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8" name="TextBox 127">
              <a:extLst>
                <a:ext uri="{FF2B5EF4-FFF2-40B4-BE49-F238E27FC236}">
                  <a16:creationId xmlns:a16="http://schemas.microsoft.com/office/drawing/2014/main" id="{3F80D912-7224-07E4-784B-C17A5964D50F}"/>
                </a:ext>
              </a:extLst>
            </p:cNvPr>
            <p:cNvSpPr txBox="1"/>
            <p:nvPr/>
          </p:nvSpPr>
          <p:spPr>
            <a:xfrm>
              <a:off x="890116" y="542419"/>
              <a:ext cx="638379" cy="246221"/>
            </a:xfrm>
            <a:prstGeom prst="rect">
              <a:avLst/>
            </a:prstGeom>
            <a:noFill/>
          </p:spPr>
          <p:txBody>
            <a:bodyPr wrap="square" rtlCol="0">
              <a:spAutoFit/>
            </a:bodyPr>
            <a:lstStyle/>
            <a:p>
              <a:endParaRPr lang="nl-NL" sz="1000" dirty="0"/>
            </a:p>
          </p:txBody>
        </p:sp>
        <p:pic>
          <p:nvPicPr>
            <p:cNvPr id="129" name="Picture 81" descr="Flag: United Kingdom">
              <a:hlinkClick r:id="rId3"/>
              <a:extLst>
                <a:ext uri="{FF2B5EF4-FFF2-40B4-BE49-F238E27FC236}">
                  <a16:creationId xmlns:a16="http://schemas.microsoft.com/office/drawing/2014/main" id="{500D05AC-E15B-5806-11B4-769CDBC3AA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462" y="394157"/>
              <a:ext cx="220998" cy="2209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1" name="Group 130">
            <a:extLst>
              <a:ext uri="{FF2B5EF4-FFF2-40B4-BE49-F238E27FC236}">
                <a16:creationId xmlns:a16="http://schemas.microsoft.com/office/drawing/2014/main" id="{AE740EBA-E83E-1C5E-4091-2D799D4FE4F0}"/>
              </a:ext>
            </a:extLst>
          </p:cNvPr>
          <p:cNvGrpSpPr/>
          <p:nvPr/>
        </p:nvGrpSpPr>
        <p:grpSpPr>
          <a:xfrm>
            <a:off x="96019" y="5882285"/>
            <a:ext cx="297496" cy="274637"/>
            <a:chOff x="381053" y="5991864"/>
            <a:chExt cx="297496" cy="274637"/>
          </a:xfrm>
        </p:grpSpPr>
        <p:sp>
          <p:nvSpPr>
            <p:cNvPr id="133" name="Oval 132">
              <a:extLst>
                <a:ext uri="{FF2B5EF4-FFF2-40B4-BE49-F238E27FC236}">
                  <a16:creationId xmlns:a16="http://schemas.microsoft.com/office/drawing/2014/main" id="{BC61FE51-34EF-22E6-9554-3D4F8D0C65BD}"/>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4" name="Picture 99" descr="Flag: Hong Kong SAR China">
              <a:hlinkClick r:id="rId20"/>
              <a:extLst>
                <a:ext uri="{FF2B5EF4-FFF2-40B4-BE49-F238E27FC236}">
                  <a16:creationId xmlns:a16="http://schemas.microsoft.com/office/drawing/2014/main" id="{2242F051-C2E0-6E64-C7DA-17FA61CDA390}"/>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5" name="Group 134">
            <a:extLst>
              <a:ext uri="{FF2B5EF4-FFF2-40B4-BE49-F238E27FC236}">
                <a16:creationId xmlns:a16="http://schemas.microsoft.com/office/drawing/2014/main" id="{856EE50E-7547-CA2E-2E37-05FCD3272912}"/>
              </a:ext>
            </a:extLst>
          </p:cNvPr>
          <p:cNvGrpSpPr/>
          <p:nvPr/>
        </p:nvGrpSpPr>
        <p:grpSpPr>
          <a:xfrm>
            <a:off x="4806895" y="3963486"/>
            <a:ext cx="716865" cy="464984"/>
            <a:chOff x="2625484" y="3867320"/>
            <a:chExt cx="716865" cy="464984"/>
          </a:xfrm>
        </p:grpSpPr>
        <p:grpSp>
          <p:nvGrpSpPr>
            <p:cNvPr id="136" name="Group 135">
              <a:extLst>
                <a:ext uri="{FF2B5EF4-FFF2-40B4-BE49-F238E27FC236}">
                  <a16:creationId xmlns:a16="http://schemas.microsoft.com/office/drawing/2014/main" id="{F56659EA-9096-20E0-5253-746784E24135}"/>
                </a:ext>
              </a:extLst>
            </p:cNvPr>
            <p:cNvGrpSpPr/>
            <p:nvPr/>
          </p:nvGrpSpPr>
          <p:grpSpPr>
            <a:xfrm>
              <a:off x="2625484" y="3867320"/>
              <a:ext cx="321631" cy="274637"/>
              <a:chOff x="3004005" y="2554529"/>
              <a:chExt cx="321631" cy="274637"/>
            </a:xfrm>
          </p:grpSpPr>
          <p:sp>
            <p:nvSpPr>
              <p:cNvPr id="138" name="Oval 137">
                <a:extLst>
                  <a:ext uri="{FF2B5EF4-FFF2-40B4-BE49-F238E27FC236}">
                    <a16:creationId xmlns:a16="http://schemas.microsoft.com/office/drawing/2014/main" id="{5BEECC72-F1E6-EDF6-5218-B8C60905D8A8}"/>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39" name="Picture 4" descr="Flag: Cayman Islands on Apple iOS 16.4">
                <a:extLst>
                  <a:ext uri="{FF2B5EF4-FFF2-40B4-BE49-F238E27FC236}">
                    <a16:creationId xmlns:a16="http://schemas.microsoft.com/office/drawing/2014/main" id="{0D5C835D-B2E7-CCB1-76F9-CD6248516B19}"/>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37" name="TextBox 136">
              <a:extLst>
                <a:ext uri="{FF2B5EF4-FFF2-40B4-BE49-F238E27FC236}">
                  <a16:creationId xmlns:a16="http://schemas.microsoft.com/office/drawing/2014/main" id="{5AE3C523-D393-5B55-C68E-C1AD86A24BF5}"/>
                </a:ext>
              </a:extLst>
            </p:cNvPr>
            <p:cNvSpPr txBox="1"/>
            <p:nvPr/>
          </p:nvSpPr>
          <p:spPr>
            <a:xfrm>
              <a:off x="2703970" y="4086083"/>
              <a:ext cx="638379" cy="246221"/>
            </a:xfrm>
            <a:prstGeom prst="rect">
              <a:avLst/>
            </a:prstGeom>
            <a:noFill/>
          </p:spPr>
          <p:txBody>
            <a:bodyPr wrap="square" rtlCol="0">
              <a:spAutoFit/>
            </a:bodyPr>
            <a:lstStyle/>
            <a:p>
              <a:endParaRPr lang="nl-NL" sz="1000" dirty="0"/>
            </a:p>
          </p:txBody>
        </p:sp>
      </p:grpSp>
      <p:grpSp>
        <p:nvGrpSpPr>
          <p:cNvPr id="140" name="Group 139">
            <a:extLst>
              <a:ext uri="{FF2B5EF4-FFF2-40B4-BE49-F238E27FC236}">
                <a16:creationId xmlns:a16="http://schemas.microsoft.com/office/drawing/2014/main" id="{329ED688-8FFB-85BE-9048-91639BDC20F9}"/>
              </a:ext>
            </a:extLst>
          </p:cNvPr>
          <p:cNvGrpSpPr/>
          <p:nvPr/>
        </p:nvGrpSpPr>
        <p:grpSpPr>
          <a:xfrm>
            <a:off x="9868598" y="632271"/>
            <a:ext cx="295551" cy="271744"/>
            <a:chOff x="1084958" y="4146923"/>
            <a:chExt cx="295551" cy="271744"/>
          </a:xfrm>
        </p:grpSpPr>
        <p:sp>
          <p:nvSpPr>
            <p:cNvPr id="141" name="Oval 140">
              <a:extLst>
                <a:ext uri="{FF2B5EF4-FFF2-40B4-BE49-F238E27FC236}">
                  <a16:creationId xmlns:a16="http://schemas.microsoft.com/office/drawing/2014/main" id="{819C2507-F62D-DD1F-1835-1B6F44FBD358}"/>
                </a:ext>
              </a:extLst>
            </p:cNvPr>
            <p:cNvSpPr/>
            <p:nvPr/>
          </p:nvSpPr>
          <p:spPr>
            <a:xfrm>
              <a:off x="1084958" y="437294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42" name="Picture 74" descr="Flag: Finland">
              <a:hlinkClick r:id="rId33"/>
              <a:extLst>
                <a:ext uri="{FF2B5EF4-FFF2-40B4-BE49-F238E27FC236}">
                  <a16:creationId xmlns:a16="http://schemas.microsoft.com/office/drawing/2014/main" id="{8B07655D-04FF-4820-49A3-0474D5D7D0B9}"/>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128732" y="4146923"/>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3" name="Group 142">
            <a:extLst>
              <a:ext uri="{FF2B5EF4-FFF2-40B4-BE49-F238E27FC236}">
                <a16:creationId xmlns:a16="http://schemas.microsoft.com/office/drawing/2014/main" id="{3C54F69D-7B0A-4953-1AC6-90C83266327C}"/>
              </a:ext>
            </a:extLst>
          </p:cNvPr>
          <p:cNvGrpSpPr/>
          <p:nvPr/>
        </p:nvGrpSpPr>
        <p:grpSpPr>
          <a:xfrm>
            <a:off x="3261088" y="1470397"/>
            <a:ext cx="314992" cy="275430"/>
            <a:chOff x="1131137" y="3317985"/>
            <a:chExt cx="314992" cy="275430"/>
          </a:xfrm>
        </p:grpSpPr>
        <p:sp>
          <p:nvSpPr>
            <p:cNvPr id="144" name="Oval 143">
              <a:extLst>
                <a:ext uri="{FF2B5EF4-FFF2-40B4-BE49-F238E27FC236}">
                  <a16:creationId xmlns:a16="http://schemas.microsoft.com/office/drawing/2014/main" id="{D654E4D4-4F44-FBB3-D5A0-E4B1BFF259D0}"/>
                </a:ext>
              </a:extLst>
            </p:cNvPr>
            <p:cNvSpPr/>
            <p:nvPr/>
          </p:nvSpPr>
          <p:spPr>
            <a:xfrm>
              <a:off x="1131137" y="354769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45" name="Picture 57" descr="Flag: Czechia">
              <a:hlinkClick r:id="rId35"/>
              <a:extLst>
                <a:ext uri="{FF2B5EF4-FFF2-40B4-BE49-F238E27FC236}">
                  <a16:creationId xmlns:a16="http://schemas.microsoft.com/office/drawing/2014/main" id="{93727BA8-CF73-B107-4732-43BC5813F40F}"/>
                </a:ext>
              </a:extLst>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194352" y="331798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2" name="Group 151">
            <a:extLst>
              <a:ext uri="{FF2B5EF4-FFF2-40B4-BE49-F238E27FC236}">
                <a16:creationId xmlns:a16="http://schemas.microsoft.com/office/drawing/2014/main" id="{FCCAACC2-9C4C-0765-CBDC-2A86817EC4A7}"/>
              </a:ext>
            </a:extLst>
          </p:cNvPr>
          <p:cNvGrpSpPr/>
          <p:nvPr/>
        </p:nvGrpSpPr>
        <p:grpSpPr>
          <a:xfrm>
            <a:off x="81278" y="1289152"/>
            <a:ext cx="893966" cy="463141"/>
            <a:chOff x="2627627" y="417352"/>
            <a:chExt cx="661238" cy="463141"/>
          </a:xfrm>
        </p:grpSpPr>
        <p:grpSp>
          <p:nvGrpSpPr>
            <p:cNvPr id="153" name="Group 152">
              <a:extLst>
                <a:ext uri="{FF2B5EF4-FFF2-40B4-BE49-F238E27FC236}">
                  <a16:creationId xmlns:a16="http://schemas.microsoft.com/office/drawing/2014/main" id="{B1BACF64-0C97-9771-2DE0-9DA19AFED955}"/>
                </a:ext>
              </a:extLst>
            </p:cNvPr>
            <p:cNvGrpSpPr/>
            <p:nvPr/>
          </p:nvGrpSpPr>
          <p:grpSpPr>
            <a:xfrm>
              <a:off x="2627627" y="417352"/>
              <a:ext cx="276782" cy="264474"/>
              <a:chOff x="265430" y="1292215"/>
              <a:chExt cx="276782" cy="264474"/>
            </a:xfrm>
          </p:grpSpPr>
          <p:sp>
            <p:nvSpPr>
              <p:cNvPr id="155" name="Oval 154">
                <a:extLst>
                  <a:ext uri="{FF2B5EF4-FFF2-40B4-BE49-F238E27FC236}">
                    <a16:creationId xmlns:a16="http://schemas.microsoft.com/office/drawing/2014/main" id="{669BD6F9-4DD7-1984-18C3-B9C6ACE48F6F}"/>
                  </a:ext>
                </a:extLst>
              </p:cNvPr>
              <p:cNvSpPr/>
              <p:nvPr/>
            </p:nvSpPr>
            <p:spPr>
              <a:xfrm>
                <a:off x="265430" y="15109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56" name="Picture 43" descr="Flag: Switzerland">
                <a:hlinkClick r:id="rId37"/>
                <a:extLst>
                  <a:ext uri="{FF2B5EF4-FFF2-40B4-BE49-F238E27FC236}">
                    <a16:creationId xmlns:a16="http://schemas.microsoft.com/office/drawing/2014/main" id="{FAF84015-BD47-B078-7135-18A5EAF98BB4}"/>
                  </a:ext>
                </a:extLst>
              </p:cNvPr>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90435" y="129221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54" name="TextBox 153">
              <a:extLst>
                <a:ext uri="{FF2B5EF4-FFF2-40B4-BE49-F238E27FC236}">
                  <a16:creationId xmlns:a16="http://schemas.microsoft.com/office/drawing/2014/main" id="{FF24D246-E7F2-2DAD-4A0D-2801BB1A0ECF}"/>
                </a:ext>
              </a:extLst>
            </p:cNvPr>
            <p:cNvSpPr txBox="1"/>
            <p:nvPr/>
          </p:nvSpPr>
          <p:spPr>
            <a:xfrm>
              <a:off x="2650486" y="634272"/>
              <a:ext cx="638379" cy="246221"/>
            </a:xfrm>
            <a:prstGeom prst="rect">
              <a:avLst/>
            </a:prstGeom>
            <a:noFill/>
          </p:spPr>
          <p:txBody>
            <a:bodyPr wrap="square" rtlCol="0">
              <a:spAutoFit/>
            </a:bodyPr>
            <a:lstStyle/>
            <a:p>
              <a:endParaRPr lang="nl-NL" sz="1000" dirty="0"/>
            </a:p>
          </p:txBody>
        </p:sp>
      </p:grpSp>
      <p:grpSp>
        <p:nvGrpSpPr>
          <p:cNvPr id="157" name="Group 156">
            <a:extLst>
              <a:ext uri="{FF2B5EF4-FFF2-40B4-BE49-F238E27FC236}">
                <a16:creationId xmlns:a16="http://schemas.microsoft.com/office/drawing/2014/main" id="{1C86B985-FB9F-359F-3E15-C2625FEDD676}"/>
              </a:ext>
            </a:extLst>
          </p:cNvPr>
          <p:cNvGrpSpPr/>
          <p:nvPr/>
        </p:nvGrpSpPr>
        <p:grpSpPr>
          <a:xfrm>
            <a:off x="125354" y="2310207"/>
            <a:ext cx="693534" cy="457447"/>
            <a:chOff x="2638389" y="3177335"/>
            <a:chExt cx="693534" cy="457447"/>
          </a:xfrm>
        </p:grpSpPr>
        <p:grpSp>
          <p:nvGrpSpPr>
            <p:cNvPr id="158" name="Group 157">
              <a:extLst>
                <a:ext uri="{FF2B5EF4-FFF2-40B4-BE49-F238E27FC236}">
                  <a16:creationId xmlns:a16="http://schemas.microsoft.com/office/drawing/2014/main" id="{53C71F87-F619-CF42-76DE-2740902612BE}"/>
                </a:ext>
              </a:extLst>
            </p:cNvPr>
            <p:cNvGrpSpPr/>
            <p:nvPr/>
          </p:nvGrpSpPr>
          <p:grpSpPr>
            <a:xfrm>
              <a:off x="2638389" y="3177335"/>
              <a:ext cx="321631" cy="274637"/>
              <a:chOff x="1153996" y="2200027"/>
              <a:chExt cx="321631" cy="274637"/>
            </a:xfrm>
          </p:grpSpPr>
          <p:sp>
            <p:nvSpPr>
              <p:cNvPr id="160" name="Oval 159">
                <a:extLst>
                  <a:ext uri="{FF2B5EF4-FFF2-40B4-BE49-F238E27FC236}">
                    <a16:creationId xmlns:a16="http://schemas.microsoft.com/office/drawing/2014/main" id="{295E6BEE-980B-CAF3-FBE4-58DB6C297799}"/>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61" name="Picture 38" descr="Flag: Canada">
                <a:hlinkClick r:id="rId39"/>
                <a:extLst>
                  <a:ext uri="{FF2B5EF4-FFF2-40B4-BE49-F238E27FC236}">
                    <a16:creationId xmlns:a16="http://schemas.microsoft.com/office/drawing/2014/main" id="{D70836D7-1CA9-0177-B146-75A1CC4A0DD4}"/>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59" name="TextBox 158">
              <a:extLst>
                <a:ext uri="{FF2B5EF4-FFF2-40B4-BE49-F238E27FC236}">
                  <a16:creationId xmlns:a16="http://schemas.microsoft.com/office/drawing/2014/main" id="{00275477-5485-192B-1EF3-F0F204534A2B}"/>
                </a:ext>
              </a:extLst>
            </p:cNvPr>
            <p:cNvSpPr txBox="1"/>
            <p:nvPr/>
          </p:nvSpPr>
          <p:spPr>
            <a:xfrm>
              <a:off x="2693544" y="3388561"/>
              <a:ext cx="638379" cy="246221"/>
            </a:xfrm>
            <a:prstGeom prst="rect">
              <a:avLst/>
            </a:prstGeom>
            <a:noFill/>
          </p:spPr>
          <p:txBody>
            <a:bodyPr wrap="square" rtlCol="0">
              <a:spAutoFit/>
            </a:bodyPr>
            <a:lstStyle/>
            <a:p>
              <a:endParaRPr lang="nl-NL" sz="1000" dirty="0"/>
            </a:p>
          </p:txBody>
        </p:sp>
      </p:grpSp>
      <p:grpSp>
        <p:nvGrpSpPr>
          <p:cNvPr id="162" name="Group 161">
            <a:extLst>
              <a:ext uri="{FF2B5EF4-FFF2-40B4-BE49-F238E27FC236}">
                <a16:creationId xmlns:a16="http://schemas.microsoft.com/office/drawing/2014/main" id="{1EB318A7-204A-A9DF-A7C5-0402F26AE9D1}"/>
              </a:ext>
            </a:extLst>
          </p:cNvPr>
          <p:cNvGrpSpPr/>
          <p:nvPr/>
        </p:nvGrpSpPr>
        <p:grpSpPr>
          <a:xfrm>
            <a:off x="9609790" y="5223309"/>
            <a:ext cx="708233" cy="446835"/>
            <a:chOff x="2625484" y="2490425"/>
            <a:chExt cx="708233" cy="446835"/>
          </a:xfrm>
        </p:grpSpPr>
        <p:grpSp>
          <p:nvGrpSpPr>
            <p:cNvPr id="163" name="Group 162">
              <a:extLst>
                <a:ext uri="{FF2B5EF4-FFF2-40B4-BE49-F238E27FC236}">
                  <a16:creationId xmlns:a16="http://schemas.microsoft.com/office/drawing/2014/main" id="{EBDD8C5E-C0C8-AB27-8EE5-A30B92DCCCBB}"/>
                </a:ext>
              </a:extLst>
            </p:cNvPr>
            <p:cNvGrpSpPr/>
            <p:nvPr/>
          </p:nvGrpSpPr>
          <p:grpSpPr>
            <a:xfrm>
              <a:off x="2625484" y="2490425"/>
              <a:ext cx="321631" cy="274637"/>
              <a:chOff x="1168250" y="1794077"/>
              <a:chExt cx="321631" cy="274637"/>
            </a:xfrm>
          </p:grpSpPr>
          <p:sp>
            <p:nvSpPr>
              <p:cNvPr id="165" name="Oval 164">
                <a:extLst>
                  <a:ext uri="{FF2B5EF4-FFF2-40B4-BE49-F238E27FC236}">
                    <a16:creationId xmlns:a16="http://schemas.microsoft.com/office/drawing/2014/main" id="{A93A8407-1B4A-A4B5-C3D5-4D781AAB3266}"/>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66" name="Picture 31" descr="Flag: Brazil">
                <a:hlinkClick r:id="rId26"/>
                <a:extLst>
                  <a:ext uri="{FF2B5EF4-FFF2-40B4-BE49-F238E27FC236}">
                    <a16:creationId xmlns:a16="http://schemas.microsoft.com/office/drawing/2014/main" id="{F31DF940-AEE4-682A-C76F-C08E5899710C}"/>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64" name="TextBox 163">
              <a:extLst>
                <a:ext uri="{FF2B5EF4-FFF2-40B4-BE49-F238E27FC236}">
                  <a16:creationId xmlns:a16="http://schemas.microsoft.com/office/drawing/2014/main" id="{AC3C8150-9018-D70D-8C45-050373C1D5FD}"/>
                </a:ext>
              </a:extLst>
            </p:cNvPr>
            <p:cNvSpPr txBox="1"/>
            <p:nvPr/>
          </p:nvSpPr>
          <p:spPr>
            <a:xfrm>
              <a:off x="2695338" y="2691039"/>
              <a:ext cx="638379" cy="246221"/>
            </a:xfrm>
            <a:prstGeom prst="rect">
              <a:avLst/>
            </a:prstGeom>
            <a:noFill/>
          </p:spPr>
          <p:txBody>
            <a:bodyPr wrap="square" rtlCol="0">
              <a:spAutoFit/>
            </a:bodyPr>
            <a:lstStyle/>
            <a:p>
              <a:endParaRPr lang="nl-NL" sz="1000" dirty="0"/>
            </a:p>
          </p:txBody>
        </p:sp>
      </p:grpSp>
      <p:grpSp>
        <p:nvGrpSpPr>
          <p:cNvPr id="167" name="Group 166">
            <a:extLst>
              <a:ext uri="{FF2B5EF4-FFF2-40B4-BE49-F238E27FC236}">
                <a16:creationId xmlns:a16="http://schemas.microsoft.com/office/drawing/2014/main" id="{D2FEA754-5C25-241A-1CBC-05B7A9AF3E64}"/>
              </a:ext>
            </a:extLst>
          </p:cNvPr>
          <p:cNvGrpSpPr/>
          <p:nvPr/>
        </p:nvGrpSpPr>
        <p:grpSpPr>
          <a:xfrm>
            <a:off x="495426" y="5219195"/>
            <a:ext cx="1289510" cy="473753"/>
            <a:chOff x="2625484" y="1803515"/>
            <a:chExt cx="1289510" cy="473753"/>
          </a:xfrm>
        </p:grpSpPr>
        <p:grpSp>
          <p:nvGrpSpPr>
            <p:cNvPr id="168" name="Group 167">
              <a:extLst>
                <a:ext uri="{FF2B5EF4-FFF2-40B4-BE49-F238E27FC236}">
                  <a16:creationId xmlns:a16="http://schemas.microsoft.com/office/drawing/2014/main" id="{E4066713-338F-4D34-3621-97FCDEF5BC5D}"/>
                </a:ext>
              </a:extLst>
            </p:cNvPr>
            <p:cNvGrpSpPr/>
            <p:nvPr/>
          </p:nvGrpSpPr>
          <p:grpSpPr>
            <a:xfrm>
              <a:off x="2625484" y="1803515"/>
              <a:ext cx="321632" cy="274637"/>
              <a:chOff x="1169871" y="1289934"/>
              <a:chExt cx="321632" cy="274637"/>
            </a:xfrm>
          </p:grpSpPr>
          <p:sp>
            <p:nvSpPr>
              <p:cNvPr id="170" name="Oval 169">
                <a:extLst>
                  <a:ext uri="{FF2B5EF4-FFF2-40B4-BE49-F238E27FC236}">
                    <a16:creationId xmlns:a16="http://schemas.microsoft.com/office/drawing/2014/main" id="{DFC407A0-D330-FFF4-4EE7-9A511607A3DC}"/>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71" name="Picture 13" descr="Flag: Australia">
                <a:hlinkClick r:id="rId41"/>
                <a:extLst>
                  <a:ext uri="{FF2B5EF4-FFF2-40B4-BE49-F238E27FC236}">
                    <a16:creationId xmlns:a16="http://schemas.microsoft.com/office/drawing/2014/main" id="{4BD5DCF8-47FD-AFE0-3764-0C38697222BC}"/>
                  </a:ext>
                </a:extLst>
              </p:cNvPr>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69" name="TextBox 168">
              <a:extLst>
                <a:ext uri="{FF2B5EF4-FFF2-40B4-BE49-F238E27FC236}">
                  <a16:creationId xmlns:a16="http://schemas.microsoft.com/office/drawing/2014/main" id="{33FC9433-1FF5-1DD2-957E-06C36E1C12FA}"/>
                </a:ext>
              </a:extLst>
            </p:cNvPr>
            <p:cNvSpPr txBox="1"/>
            <p:nvPr/>
          </p:nvSpPr>
          <p:spPr>
            <a:xfrm>
              <a:off x="2695339" y="2031047"/>
              <a:ext cx="1219655" cy="246221"/>
            </a:xfrm>
            <a:prstGeom prst="rect">
              <a:avLst/>
            </a:prstGeom>
            <a:noFill/>
          </p:spPr>
          <p:txBody>
            <a:bodyPr wrap="square" rtlCol="0">
              <a:spAutoFit/>
            </a:bodyPr>
            <a:lstStyle/>
            <a:p>
              <a:endParaRPr lang="nl-NL" sz="1000" dirty="0"/>
            </a:p>
          </p:txBody>
        </p:sp>
      </p:grpSp>
      <p:grpSp>
        <p:nvGrpSpPr>
          <p:cNvPr id="172" name="Group 171">
            <a:extLst>
              <a:ext uri="{FF2B5EF4-FFF2-40B4-BE49-F238E27FC236}">
                <a16:creationId xmlns:a16="http://schemas.microsoft.com/office/drawing/2014/main" id="{9EDFF009-60BB-C307-AB74-CCE91B584078}"/>
              </a:ext>
            </a:extLst>
          </p:cNvPr>
          <p:cNvGrpSpPr/>
          <p:nvPr/>
        </p:nvGrpSpPr>
        <p:grpSpPr>
          <a:xfrm>
            <a:off x="5209678" y="4577136"/>
            <a:ext cx="821837" cy="455878"/>
            <a:chOff x="2647889" y="1796480"/>
            <a:chExt cx="638379" cy="455878"/>
          </a:xfrm>
        </p:grpSpPr>
        <p:grpSp>
          <p:nvGrpSpPr>
            <p:cNvPr id="173" name="Group 172">
              <a:extLst>
                <a:ext uri="{FF2B5EF4-FFF2-40B4-BE49-F238E27FC236}">
                  <a16:creationId xmlns:a16="http://schemas.microsoft.com/office/drawing/2014/main" id="{4BF7B485-E0A5-8303-9975-774C1E29B33E}"/>
                </a:ext>
              </a:extLst>
            </p:cNvPr>
            <p:cNvGrpSpPr/>
            <p:nvPr/>
          </p:nvGrpSpPr>
          <p:grpSpPr>
            <a:xfrm>
              <a:off x="2654467" y="1796480"/>
              <a:ext cx="297496" cy="280373"/>
              <a:chOff x="1094768" y="4840135"/>
              <a:chExt cx="297496" cy="280373"/>
            </a:xfrm>
          </p:grpSpPr>
          <p:sp>
            <p:nvSpPr>
              <p:cNvPr id="175" name="Oval 174">
                <a:extLst>
                  <a:ext uri="{FF2B5EF4-FFF2-40B4-BE49-F238E27FC236}">
                    <a16:creationId xmlns:a16="http://schemas.microsoft.com/office/drawing/2014/main" id="{A0A4F727-5A4F-1FF3-0C6F-9AF3AAECF82B}"/>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76" name="Picture 58" descr="Flag: Germany">
                <a:hlinkClick r:id="rId7"/>
                <a:extLst>
                  <a:ext uri="{FF2B5EF4-FFF2-40B4-BE49-F238E27FC236}">
                    <a16:creationId xmlns:a16="http://schemas.microsoft.com/office/drawing/2014/main" id="{4B6E62BD-622E-47AA-939A-3324ACD03F2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74" name="TextBox 173">
              <a:extLst>
                <a:ext uri="{FF2B5EF4-FFF2-40B4-BE49-F238E27FC236}">
                  <a16:creationId xmlns:a16="http://schemas.microsoft.com/office/drawing/2014/main" id="{832D1A39-C1C5-BE9D-4775-94A752B0CF1F}"/>
                </a:ext>
              </a:extLst>
            </p:cNvPr>
            <p:cNvSpPr txBox="1"/>
            <p:nvPr/>
          </p:nvSpPr>
          <p:spPr>
            <a:xfrm>
              <a:off x="2647889" y="2006137"/>
              <a:ext cx="638379" cy="246221"/>
            </a:xfrm>
            <a:prstGeom prst="rect">
              <a:avLst/>
            </a:prstGeom>
            <a:noFill/>
          </p:spPr>
          <p:txBody>
            <a:bodyPr wrap="square" rtlCol="0">
              <a:spAutoFit/>
            </a:bodyPr>
            <a:lstStyle/>
            <a:p>
              <a:endParaRPr lang="nl-NL" sz="1000" dirty="0"/>
            </a:p>
          </p:txBody>
        </p:sp>
      </p:grpSp>
      <p:grpSp>
        <p:nvGrpSpPr>
          <p:cNvPr id="182" name="Group 181">
            <a:extLst>
              <a:ext uri="{FF2B5EF4-FFF2-40B4-BE49-F238E27FC236}">
                <a16:creationId xmlns:a16="http://schemas.microsoft.com/office/drawing/2014/main" id="{9927192A-F39E-3C87-C0E6-3B07D31460BB}"/>
              </a:ext>
            </a:extLst>
          </p:cNvPr>
          <p:cNvGrpSpPr/>
          <p:nvPr/>
        </p:nvGrpSpPr>
        <p:grpSpPr>
          <a:xfrm>
            <a:off x="3631718" y="1444823"/>
            <a:ext cx="684098" cy="463287"/>
            <a:chOff x="865632" y="1220235"/>
            <a:chExt cx="684098" cy="463287"/>
          </a:xfrm>
        </p:grpSpPr>
        <p:sp>
          <p:nvSpPr>
            <p:cNvPr id="183" name="Oval 182">
              <a:extLst>
                <a:ext uri="{FF2B5EF4-FFF2-40B4-BE49-F238E27FC236}">
                  <a16:creationId xmlns:a16="http://schemas.microsoft.com/office/drawing/2014/main" id="{B637D760-DE55-6F64-F61E-AC399C101484}"/>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4" name="TextBox 183">
              <a:extLst>
                <a:ext uri="{FF2B5EF4-FFF2-40B4-BE49-F238E27FC236}">
                  <a16:creationId xmlns:a16="http://schemas.microsoft.com/office/drawing/2014/main" id="{6534C9D5-08CA-5EE2-EF29-3BF9A62751D3}"/>
                </a:ext>
              </a:extLst>
            </p:cNvPr>
            <p:cNvSpPr txBox="1"/>
            <p:nvPr/>
          </p:nvSpPr>
          <p:spPr>
            <a:xfrm>
              <a:off x="911351" y="1437301"/>
              <a:ext cx="638379" cy="246221"/>
            </a:xfrm>
            <a:prstGeom prst="rect">
              <a:avLst/>
            </a:prstGeom>
            <a:noFill/>
          </p:spPr>
          <p:txBody>
            <a:bodyPr wrap="square" rtlCol="0">
              <a:spAutoFit/>
            </a:bodyPr>
            <a:lstStyle/>
            <a:p>
              <a:endParaRPr lang="nl-NL" sz="1000" dirty="0"/>
            </a:p>
          </p:txBody>
        </p:sp>
        <p:pic>
          <p:nvPicPr>
            <p:cNvPr id="185" name="Picture 240" descr="Flag: United States">
              <a:hlinkClick r:id="rId5"/>
              <a:extLst>
                <a:ext uri="{FF2B5EF4-FFF2-40B4-BE49-F238E27FC236}">
                  <a16:creationId xmlns:a16="http://schemas.microsoft.com/office/drawing/2014/main" id="{C990F875-4975-52E5-B308-D3453071F9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752" y="1220235"/>
              <a:ext cx="214892" cy="2148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1" name="Group 190">
            <a:extLst>
              <a:ext uri="{FF2B5EF4-FFF2-40B4-BE49-F238E27FC236}">
                <a16:creationId xmlns:a16="http://schemas.microsoft.com/office/drawing/2014/main" id="{5B457E77-561D-8535-E3F9-798F9C89336C}"/>
              </a:ext>
            </a:extLst>
          </p:cNvPr>
          <p:cNvGrpSpPr/>
          <p:nvPr/>
        </p:nvGrpSpPr>
        <p:grpSpPr>
          <a:xfrm>
            <a:off x="5345370" y="949066"/>
            <a:ext cx="669909" cy="419108"/>
            <a:chOff x="2783232" y="2487140"/>
            <a:chExt cx="669909" cy="419108"/>
          </a:xfrm>
        </p:grpSpPr>
        <p:grpSp>
          <p:nvGrpSpPr>
            <p:cNvPr id="192" name="Group 191">
              <a:extLst>
                <a:ext uri="{FF2B5EF4-FFF2-40B4-BE49-F238E27FC236}">
                  <a16:creationId xmlns:a16="http://schemas.microsoft.com/office/drawing/2014/main" id="{489FF7F0-0F3F-90D3-CDFE-9206622285A9}"/>
                </a:ext>
              </a:extLst>
            </p:cNvPr>
            <p:cNvGrpSpPr/>
            <p:nvPr/>
          </p:nvGrpSpPr>
          <p:grpSpPr>
            <a:xfrm>
              <a:off x="2783232" y="2487140"/>
              <a:ext cx="307032" cy="274637"/>
              <a:chOff x="326536" y="4002396"/>
              <a:chExt cx="307032" cy="274637"/>
            </a:xfrm>
          </p:grpSpPr>
          <p:sp>
            <p:nvSpPr>
              <p:cNvPr id="194" name="Oval 193">
                <a:extLst>
                  <a:ext uri="{FF2B5EF4-FFF2-40B4-BE49-F238E27FC236}">
                    <a16:creationId xmlns:a16="http://schemas.microsoft.com/office/drawing/2014/main" id="{6963BD13-3813-D3AE-5412-1C732290D61C}"/>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5" name="Picture 171" descr="Flag: Netherlands">
                <a:hlinkClick r:id="rId15"/>
                <a:extLst>
                  <a:ext uri="{FF2B5EF4-FFF2-40B4-BE49-F238E27FC236}">
                    <a16:creationId xmlns:a16="http://schemas.microsoft.com/office/drawing/2014/main" id="{B48FE186-C769-F326-33E6-1AC640F07F8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93" name="TextBox 192">
              <a:extLst>
                <a:ext uri="{FF2B5EF4-FFF2-40B4-BE49-F238E27FC236}">
                  <a16:creationId xmlns:a16="http://schemas.microsoft.com/office/drawing/2014/main" id="{C33B0AB0-7BF1-B230-6509-B55F278BDD5C}"/>
                </a:ext>
              </a:extLst>
            </p:cNvPr>
            <p:cNvSpPr txBox="1"/>
            <p:nvPr/>
          </p:nvSpPr>
          <p:spPr>
            <a:xfrm>
              <a:off x="2814762" y="2660027"/>
              <a:ext cx="638379" cy="246221"/>
            </a:xfrm>
            <a:prstGeom prst="rect">
              <a:avLst/>
            </a:prstGeom>
            <a:noFill/>
          </p:spPr>
          <p:txBody>
            <a:bodyPr wrap="square" rtlCol="0">
              <a:spAutoFit/>
            </a:bodyPr>
            <a:lstStyle/>
            <a:p>
              <a:endParaRPr lang="nl-NL" sz="1000" dirty="0"/>
            </a:p>
          </p:txBody>
        </p:sp>
      </p:grpSp>
      <p:grpSp>
        <p:nvGrpSpPr>
          <p:cNvPr id="196" name="Group 195">
            <a:extLst>
              <a:ext uri="{FF2B5EF4-FFF2-40B4-BE49-F238E27FC236}">
                <a16:creationId xmlns:a16="http://schemas.microsoft.com/office/drawing/2014/main" id="{43D1C565-A3B8-7DC3-912E-88B641A31966}"/>
              </a:ext>
            </a:extLst>
          </p:cNvPr>
          <p:cNvGrpSpPr/>
          <p:nvPr/>
        </p:nvGrpSpPr>
        <p:grpSpPr>
          <a:xfrm>
            <a:off x="6930943" y="1274843"/>
            <a:ext cx="264715" cy="237008"/>
            <a:chOff x="357273" y="5320235"/>
            <a:chExt cx="264715" cy="237008"/>
          </a:xfrm>
        </p:grpSpPr>
        <p:sp>
          <p:nvSpPr>
            <p:cNvPr id="197" name="Oval 196">
              <a:extLst>
                <a:ext uri="{FF2B5EF4-FFF2-40B4-BE49-F238E27FC236}">
                  <a16:creationId xmlns:a16="http://schemas.microsoft.com/office/drawing/2014/main" id="{81E05965-6074-DBFE-A2CC-E32B06D789EE}"/>
                </a:ext>
              </a:extLst>
            </p:cNvPr>
            <p:cNvSpPr/>
            <p:nvPr/>
          </p:nvSpPr>
          <p:spPr>
            <a:xfrm>
              <a:off x="357273" y="551152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8" name="Picture 107" descr="Flag: Ireland">
              <a:hlinkClick r:id="rId43"/>
              <a:extLst>
                <a:ext uri="{FF2B5EF4-FFF2-40B4-BE49-F238E27FC236}">
                  <a16:creationId xmlns:a16="http://schemas.microsoft.com/office/drawing/2014/main" id="{E9F5CE8B-1D8F-74A1-A43E-9A15A99F9DAF}"/>
                </a:ext>
              </a:extLst>
            </p:cNvPr>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407840" y="5320235"/>
              <a:ext cx="214148" cy="2141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9" name="Group 198">
            <a:extLst>
              <a:ext uri="{FF2B5EF4-FFF2-40B4-BE49-F238E27FC236}">
                <a16:creationId xmlns:a16="http://schemas.microsoft.com/office/drawing/2014/main" id="{1A48BF79-22A3-E84E-84B4-F56B2324DE19}"/>
              </a:ext>
            </a:extLst>
          </p:cNvPr>
          <p:cNvGrpSpPr/>
          <p:nvPr/>
        </p:nvGrpSpPr>
        <p:grpSpPr>
          <a:xfrm>
            <a:off x="8249328" y="633959"/>
            <a:ext cx="307032" cy="274637"/>
            <a:chOff x="326536" y="4002396"/>
            <a:chExt cx="307032" cy="274637"/>
          </a:xfrm>
        </p:grpSpPr>
        <p:sp>
          <p:nvSpPr>
            <p:cNvPr id="200" name="Oval 199">
              <a:extLst>
                <a:ext uri="{FF2B5EF4-FFF2-40B4-BE49-F238E27FC236}">
                  <a16:creationId xmlns:a16="http://schemas.microsoft.com/office/drawing/2014/main" id="{79C252D0-4259-AD86-3C7A-0287CAD8CC8D}"/>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1" name="Picture 171" descr="Flag: Netherlands">
              <a:hlinkClick r:id="rId15"/>
              <a:extLst>
                <a:ext uri="{FF2B5EF4-FFF2-40B4-BE49-F238E27FC236}">
                  <a16:creationId xmlns:a16="http://schemas.microsoft.com/office/drawing/2014/main" id="{96638680-AE45-C053-26F1-3C9FD9065E7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7" name="Group 206">
            <a:extLst>
              <a:ext uri="{FF2B5EF4-FFF2-40B4-BE49-F238E27FC236}">
                <a16:creationId xmlns:a16="http://schemas.microsoft.com/office/drawing/2014/main" id="{C6AA3419-00C3-AA68-D4C7-CA8EC1A77F0E}"/>
              </a:ext>
            </a:extLst>
          </p:cNvPr>
          <p:cNvGrpSpPr/>
          <p:nvPr/>
        </p:nvGrpSpPr>
        <p:grpSpPr>
          <a:xfrm>
            <a:off x="576363" y="2367487"/>
            <a:ext cx="693534" cy="457447"/>
            <a:chOff x="2638389" y="3177335"/>
            <a:chExt cx="693534" cy="457447"/>
          </a:xfrm>
        </p:grpSpPr>
        <p:grpSp>
          <p:nvGrpSpPr>
            <p:cNvPr id="208" name="Group 207">
              <a:extLst>
                <a:ext uri="{FF2B5EF4-FFF2-40B4-BE49-F238E27FC236}">
                  <a16:creationId xmlns:a16="http://schemas.microsoft.com/office/drawing/2014/main" id="{E396C8EA-F931-2C53-8870-75F4B92FE4BC}"/>
                </a:ext>
              </a:extLst>
            </p:cNvPr>
            <p:cNvGrpSpPr/>
            <p:nvPr/>
          </p:nvGrpSpPr>
          <p:grpSpPr>
            <a:xfrm>
              <a:off x="2638389" y="3177335"/>
              <a:ext cx="321631" cy="274637"/>
              <a:chOff x="1153996" y="2200027"/>
              <a:chExt cx="321631" cy="274637"/>
            </a:xfrm>
          </p:grpSpPr>
          <p:sp>
            <p:nvSpPr>
              <p:cNvPr id="210" name="Oval 209">
                <a:extLst>
                  <a:ext uri="{FF2B5EF4-FFF2-40B4-BE49-F238E27FC236}">
                    <a16:creationId xmlns:a16="http://schemas.microsoft.com/office/drawing/2014/main" id="{C607B45E-DD23-FA88-009D-8B8CED261F96}"/>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11" name="Picture 38" descr="Flag: Canada">
                <a:hlinkClick r:id="rId39"/>
                <a:extLst>
                  <a:ext uri="{FF2B5EF4-FFF2-40B4-BE49-F238E27FC236}">
                    <a16:creationId xmlns:a16="http://schemas.microsoft.com/office/drawing/2014/main" id="{2F411079-A022-0CC4-DCB7-C61A2CDCC9D9}"/>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09" name="TextBox 208">
              <a:extLst>
                <a:ext uri="{FF2B5EF4-FFF2-40B4-BE49-F238E27FC236}">
                  <a16:creationId xmlns:a16="http://schemas.microsoft.com/office/drawing/2014/main" id="{AC5DE716-72EC-480E-CF22-D53104FCD2F9}"/>
                </a:ext>
              </a:extLst>
            </p:cNvPr>
            <p:cNvSpPr txBox="1"/>
            <p:nvPr/>
          </p:nvSpPr>
          <p:spPr>
            <a:xfrm>
              <a:off x="2693544" y="3388561"/>
              <a:ext cx="638379" cy="246221"/>
            </a:xfrm>
            <a:prstGeom prst="rect">
              <a:avLst/>
            </a:prstGeom>
            <a:noFill/>
          </p:spPr>
          <p:txBody>
            <a:bodyPr wrap="square" rtlCol="0">
              <a:spAutoFit/>
            </a:bodyPr>
            <a:lstStyle/>
            <a:p>
              <a:endParaRPr lang="nl-NL" sz="1000" dirty="0"/>
            </a:p>
          </p:txBody>
        </p:sp>
      </p:grpSp>
      <p:grpSp>
        <p:nvGrpSpPr>
          <p:cNvPr id="212" name="Group 211">
            <a:extLst>
              <a:ext uri="{FF2B5EF4-FFF2-40B4-BE49-F238E27FC236}">
                <a16:creationId xmlns:a16="http://schemas.microsoft.com/office/drawing/2014/main" id="{BAD8DF7A-FB04-8614-BA37-704F29B6C407}"/>
              </a:ext>
            </a:extLst>
          </p:cNvPr>
          <p:cNvGrpSpPr/>
          <p:nvPr/>
        </p:nvGrpSpPr>
        <p:grpSpPr>
          <a:xfrm>
            <a:off x="6426122" y="951596"/>
            <a:ext cx="787327" cy="419108"/>
            <a:chOff x="2783232" y="2487140"/>
            <a:chExt cx="669909" cy="419108"/>
          </a:xfrm>
        </p:grpSpPr>
        <p:grpSp>
          <p:nvGrpSpPr>
            <p:cNvPr id="213" name="Group 212">
              <a:extLst>
                <a:ext uri="{FF2B5EF4-FFF2-40B4-BE49-F238E27FC236}">
                  <a16:creationId xmlns:a16="http://schemas.microsoft.com/office/drawing/2014/main" id="{B9DE6805-A940-6E0D-E0FF-4BBAD862976E}"/>
                </a:ext>
              </a:extLst>
            </p:cNvPr>
            <p:cNvGrpSpPr/>
            <p:nvPr/>
          </p:nvGrpSpPr>
          <p:grpSpPr>
            <a:xfrm>
              <a:off x="2783232" y="2487140"/>
              <a:ext cx="307032" cy="274637"/>
              <a:chOff x="326536" y="4002396"/>
              <a:chExt cx="307032" cy="274637"/>
            </a:xfrm>
          </p:grpSpPr>
          <p:sp>
            <p:nvSpPr>
              <p:cNvPr id="215" name="Oval 214">
                <a:extLst>
                  <a:ext uri="{FF2B5EF4-FFF2-40B4-BE49-F238E27FC236}">
                    <a16:creationId xmlns:a16="http://schemas.microsoft.com/office/drawing/2014/main" id="{F93B4A8A-D068-68F2-9818-282F66C24E02}"/>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16" name="Picture 171" descr="Flag: Netherlands">
                <a:hlinkClick r:id="rId15"/>
                <a:extLst>
                  <a:ext uri="{FF2B5EF4-FFF2-40B4-BE49-F238E27FC236}">
                    <a16:creationId xmlns:a16="http://schemas.microsoft.com/office/drawing/2014/main" id="{F22BC191-72AA-42FD-20DC-6B2E89CACF0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14" name="TextBox 213">
              <a:extLst>
                <a:ext uri="{FF2B5EF4-FFF2-40B4-BE49-F238E27FC236}">
                  <a16:creationId xmlns:a16="http://schemas.microsoft.com/office/drawing/2014/main" id="{5E9C93E8-D696-E43C-F611-85212B9EE751}"/>
                </a:ext>
              </a:extLst>
            </p:cNvPr>
            <p:cNvSpPr txBox="1"/>
            <p:nvPr/>
          </p:nvSpPr>
          <p:spPr>
            <a:xfrm>
              <a:off x="2814762" y="2660027"/>
              <a:ext cx="638379" cy="246221"/>
            </a:xfrm>
            <a:prstGeom prst="rect">
              <a:avLst/>
            </a:prstGeom>
            <a:noFill/>
          </p:spPr>
          <p:txBody>
            <a:bodyPr wrap="square" rtlCol="0">
              <a:spAutoFit/>
            </a:bodyPr>
            <a:lstStyle/>
            <a:p>
              <a:endParaRPr lang="nl-NL" sz="1000" dirty="0"/>
            </a:p>
          </p:txBody>
        </p:sp>
      </p:grpSp>
      <p:grpSp>
        <p:nvGrpSpPr>
          <p:cNvPr id="217" name="Group 216">
            <a:extLst>
              <a:ext uri="{FF2B5EF4-FFF2-40B4-BE49-F238E27FC236}">
                <a16:creationId xmlns:a16="http://schemas.microsoft.com/office/drawing/2014/main" id="{FA9894AE-C8CD-C2D8-046C-B9B373A359C9}"/>
              </a:ext>
            </a:extLst>
          </p:cNvPr>
          <p:cNvGrpSpPr/>
          <p:nvPr/>
        </p:nvGrpSpPr>
        <p:grpSpPr>
          <a:xfrm>
            <a:off x="7087214" y="4629570"/>
            <a:ext cx="638379" cy="455878"/>
            <a:chOff x="2647889" y="1796480"/>
            <a:chExt cx="638379" cy="455878"/>
          </a:xfrm>
        </p:grpSpPr>
        <p:grpSp>
          <p:nvGrpSpPr>
            <p:cNvPr id="218" name="Group 217">
              <a:extLst>
                <a:ext uri="{FF2B5EF4-FFF2-40B4-BE49-F238E27FC236}">
                  <a16:creationId xmlns:a16="http://schemas.microsoft.com/office/drawing/2014/main" id="{ECBD0712-F30D-4A81-5FB7-22C789B47AEA}"/>
                </a:ext>
              </a:extLst>
            </p:cNvPr>
            <p:cNvGrpSpPr/>
            <p:nvPr/>
          </p:nvGrpSpPr>
          <p:grpSpPr>
            <a:xfrm>
              <a:off x="2654467" y="1796480"/>
              <a:ext cx="297496" cy="280373"/>
              <a:chOff x="1094768" y="4840135"/>
              <a:chExt cx="297496" cy="280373"/>
            </a:xfrm>
          </p:grpSpPr>
          <p:sp>
            <p:nvSpPr>
              <p:cNvPr id="220" name="Oval 219">
                <a:extLst>
                  <a:ext uri="{FF2B5EF4-FFF2-40B4-BE49-F238E27FC236}">
                    <a16:creationId xmlns:a16="http://schemas.microsoft.com/office/drawing/2014/main" id="{DC0F6581-4B00-AEB5-991B-52422C7BBD1C}"/>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21" name="Picture 58" descr="Flag: Germany">
                <a:hlinkClick r:id="rId7"/>
                <a:extLst>
                  <a:ext uri="{FF2B5EF4-FFF2-40B4-BE49-F238E27FC236}">
                    <a16:creationId xmlns:a16="http://schemas.microsoft.com/office/drawing/2014/main" id="{2D535421-3D53-349B-B4D6-02E0F8A1C45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19" name="TextBox 218">
              <a:extLst>
                <a:ext uri="{FF2B5EF4-FFF2-40B4-BE49-F238E27FC236}">
                  <a16:creationId xmlns:a16="http://schemas.microsoft.com/office/drawing/2014/main" id="{9D03C73B-401F-C9B6-07F0-4E3C01BD57A6}"/>
                </a:ext>
              </a:extLst>
            </p:cNvPr>
            <p:cNvSpPr txBox="1"/>
            <p:nvPr/>
          </p:nvSpPr>
          <p:spPr>
            <a:xfrm>
              <a:off x="2647889" y="2006137"/>
              <a:ext cx="638379" cy="246221"/>
            </a:xfrm>
            <a:prstGeom prst="rect">
              <a:avLst/>
            </a:prstGeom>
            <a:noFill/>
          </p:spPr>
          <p:txBody>
            <a:bodyPr wrap="square" rtlCol="0">
              <a:spAutoFit/>
            </a:bodyPr>
            <a:lstStyle/>
            <a:p>
              <a:endParaRPr lang="nl-NL" sz="1000" dirty="0"/>
            </a:p>
          </p:txBody>
        </p:sp>
      </p:grpSp>
      <p:grpSp>
        <p:nvGrpSpPr>
          <p:cNvPr id="222" name="Group 221">
            <a:extLst>
              <a:ext uri="{FF2B5EF4-FFF2-40B4-BE49-F238E27FC236}">
                <a16:creationId xmlns:a16="http://schemas.microsoft.com/office/drawing/2014/main" id="{F6BE4421-30A2-01E3-3829-F485D25FDE13}"/>
              </a:ext>
            </a:extLst>
          </p:cNvPr>
          <p:cNvGrpSpPr/>
          <p:nvPr/>
        </p:nvGrpSpPr>
        <p:grpSpPr>
          <a:xfrm>
            <a:off x="11280725" y="1631353"/>
            <a:ext cx="899969" cy="457190"/>
            <a:chOff x="2620986" y="3853142"/>
            <a:chExt cx="899969" cy="457190"/>
          </a:xfrm>
        </p:grpSpPr>
        <p:grpSp>
          <p:nvGrpSpPr>
            <p:cNvPr id="223" name="Group 222">
              <a:extLst>
                <a:ext uri="{FF2B5EF4-FFF2-40B4-BE49-F238E27FC236}">
                  <a16:creationId xmlns:a16="http://schemas.microsoft.com/office/drawing/2014/main" id="{5E215296-F383-2B6E-650B-95664F04D2C8}"/>
                </a:ext>
              </a:extLst>
            </p:cNvPr>
            <p:cNvGrpSpPr/>
            <p:nvPr/>
          </p:nvGrpSpPr>
          <p:grpSpPr>
            <a:xfrm>
              <a:off x="2620986" y="3853142"/>
              <a:ext cx="251777" cy="257765"/>
              <a:chOff x="114465" y="3213425"/>
              <a:chExt cx="251777" cy="257765"/>
            </a:xfrm>
          </p:grpSpPr>
          <p:sp>
            <p:nvSpPr>
              <p:cNvPr id="225" name="Oval 224">
                <a:extLst>
                  <a:ext uri="{FF2B5EF4-FFF2-40B4-BE49-F238E27FC236}">
                    <a16:creationId xmlns:a16="http://schemas.microsoft.com/office/drawing/2014/main" id="{1D42ABA8-C399-7372-5593-97FB8AB4F7C1}"/>
                  </a:ext>
                </a:extLst>
              </p:cNvPr>
              <p:cNvSpPr/>
              <p:nvPr/>
            </p:nvSpPr>
            <p:spPr>
              <a:xfrm>
                <a:off x="297285" y="342547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6" name="Picture 172" descr="Flag: Norway">
                <a:hlinkClick r:id="rId22"/>
                <a:extLst>
                  <a:ext uri="{FF2B5EF4-FFF2-40B4-BE49-F238E27FC236}">
                    <a16:creationId xmlns:a16="http://schemas.microsoft.com/office/drawing/2014/main" id="{F4E26D62-6EEF-6833-603A-7182F83185B0}"/>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14465" y="321342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24" name="TextBox 223">
              <a:extLst>
                <a:ext uri="{FF2B5EF4-FFF2-40B4-BE49-F238E27FC236}">
                  <a16:creationId xmlns:a16="http://schemas.microsoft.com/office/drawing/2014/main" id="{7BE9A150-9C51-D890-7E59-E2D352B25B8A}"/>
                </a:ext>
              </a:extLst>
            </p:cNvPr>
            <p:cNvSpPr txBox="1"/>
            <p:nvPr/>
          </p:nvSpPr>
          <p:spPr>
            <a:xfrm>
              <a:off x="2882576" y="4064111"/>
              <a:ext cx="638379" cy="246221"/>
            </a:xfrm>
            <a:prstGeom prst="rect">
              <a:avLst/>
            </a:prstGeom>
            <a:noFill/>
          </p:spPr>
          <p:txBody>
            <a:bodyPr wrap="square" rtlCol="0">
              <a:spAutoFit/>
            </a:bodyPr>
            <a:lstStyle/>
            <a:p>
              <a:endParaRPr lang="nl-NL" sz="1000" dirty="0"/>
            </a:p>
          </p:txBody>
        </p:sp>
      </p:grpSp>
      <p:grpSp>
        <p:nvGrpSpPr>
          <p:cNvPr id="227" name="Group 226">
            <a:extLst>
              <a:ext uri="{FF2B5EF4-FFF2-40B4-BE49-F238E27FC236}">
                <a16:creationId xmlns:a16="http://schemas.microsoft.com/office/drawing/2014/main" id="{6EE8963A-572B-C137-C3A2-D01B23081FAD}"/>
              </a:ext>
            </a:extLst>
          </p:cNvPr>
          <p:cNvGrpSpPr/>
          <p:nvPr/>
        </p:nvGrpSpPr>
        <p:grpSpPr>
          <a:xfrm>
            <a:off x="10130898" y="1602710"/>
            <a:ext cx="716865" cy="464984"/>
            <a:chOff x="2625484" y="3867320"/>
            <a:chExt cx="716865" cy="464984"/>
          </a:xfrm>
        </p:grpSpPr>
        <p:grpSp>
          <p:nvGrpSpPr>
            <p:cNvPr id="228" name="Group 227">
              <a:extLst>
                <a:ext uri="{FF2B5EF4-FFF2-40B4-BE49-F238E27FC236}">
                  <a16:creationId xmlns:a16="http://schemas.microsoft.com/office/drawing/2014/main" id="{2240E67E-4569-24E6-03B2-1305D51197FD}"/>
                </a:ext>
              </a:extLst>
            </p:cNvPr>
            <p:cNvGrpSpPr/>
            <p:nvPr/>
          </p:nvGrpSpPr>
          <p:grpSpPr>
            <a:xfrm>
              <a:off x="2625484" y="3867320"/>
              <a:ext cx="321631" cy="274637"/>
              <a:chOff x="3004005" y="2554529"/>
              <a:chExt cx="321631" cy="274637"/>
            </a:xfrm>
          </p:grpSpPr>
          <p:sp>
            <p:nvSpPr>
              <p:cNvPr id="230" name="Oval 229">
                <a:extLst>
                  <a:ext uri="{FF2B5EF4-FFF2-40B4-BE49-F238E27FC236}">
                    <a16:creationId xmlns:a16="http://schemas.microsoft.com/office/drawing/2014/main" id="{4F41E678-8ACC-2668-7593-827C0DDC82F7}"/>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31" name="Picture 4" descr="Flag: Cayman Islands on Apple iOS 16.4">
                <a:extLst>
                  <a:ext uri="{FF2B5EF4-FFF2-40B4-BE49-F238E27FC236}">
                    <a16:creationId xmlns:a16="http://schemas.microsoft.com/office/drawing/2014/main" id="{718730C1-C56D-7735-9137-2ED974DB7F6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29" name="TextBox 228">
              <a:extLst>
                <a:ext uri="{FF2B5EF4-FFF2-40B4-BE49-F238E27FC236}">
                  <a16:creationId xmlns:a16="http://schemas.microsoft.com/office/drawing/2014/main" id="{EFD2E1F1-4B32-A414-0742-4ED55E9BB9FE}"/>
                </a:ext>
              </a:extLst>
            </p:cNvPr>
            <p:cNvSpPr txBox="1"/>
            <p:nvPr/>
          </p:nvSpPr>
          <p:spPr>
            <a:xfrm>
              <a:off x="2703970" y="4086083"/>
              <a:ext cx="638379" cy="246221"/>
            </a:xfrm>
            <a:prstGeom prst="rect">
              <a:avLst/>
            </a:prstGeom>
            <a:noFill/>
          </p:spPr>
          <p:txBody>
            <a:bodyPr wrap="square" rtlCol="0">
              <a:spAutoFit/>
            </a:bodyPr>
            <a:lstStyle/>
            <a:p>
              <a:endParaRPr lang="nl-NL" sz="1000" dirty="0"/>
            </a:p>
          </p:txBody>
        </p:sp>
      </p:grpSp>
      <p:grpSp>
        <p:nvGrpSpPr>
          <p:cNvPr id="232" name="Group 231">
            <a:extLst>
              <a:ext uri="{FF2B5EF4-FFF2-40B4-BE49-F238E27FC236}">
                <a16:creationId xmlns:a16="http://schemas.microsoft.com/office/drawing/2014/main" id="{05F78825-342C-5B3D-0BF2-3F02E114EE38}"/>
              </a:ext>
            </a:extLst>
          </p:cNvPr>
          <p:cNvGrpSpPr/>
          <p:nvPr/>
        </p:nvGrpSpPr>
        <p:grpSpPr>
          <a:xfrm>
            <a:off x="1196490" y="6070960"/>
            <a:ext cx="525724" cy="281444"/>
            <a:chOff x="1196490" y="6070960"/>
            <a:chExt cx="525724" cy="281444"/>
          </a:xfrm>
        </p:grpSpPr>
        <p:sp>
          <p:nvSpPr>
            <p:cNvPr id="233" name="Oval 232">
              <a:extLst>
                <a:ext uri="{FF2B5EF4-FFF2-40B4-BE49-F238E27FC236}">
                  <a16:creationId xmlns:a16="http://schemas.microsoft.com/office/drawing/2014/main" id="{CF597C8B-2048-25C1-8F6E-4B281B37F75B}"/>
                </a:ext>
              </a:extLst>
            </p:cNvPr>
            <p:cNvSpPr/>
            <p:nvPr/>
          </p:nvSpPr>
          <p:spPr>
            <a:xfrm>
              <a:off x="1676495" y="630668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34" name="Picture 2" descr="🇻🇪">
              <a:extLst>
                <a:ext uri="{FF2B5EF4-FFF2-40B4-BE49-F238E27FC236}">
                  <a16:creationId xmlns:a16="http://schemas.microsoft.com/office/drawing/2014/main" id="{91CC9DF9-A62D-64DA-D625-F39001C2A471}"/>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196490" y="6070960"/>
              <a:ext cx="246222" cy="246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 name="Group 60">
            <a:extLst>
              <a:ext uri="{FF2B5EF4-FFF2-40B4-BE49-F238E27FC236}">
                <a16:creationId xmlns:a16="http://schemas.microsoft.com/office/drawing/2014/main" id="{5FFB5C91-14D1-82E4-6703-6B141FF35C20}"/>
              </a:ext>
            </a:extLst>
          </p:cNvPr>
          <p:cNvGrpSpPr/>
          <p:nvPr/>
        </p:nvGrpSpPr>
        <p:grpSpPr>
          <a:xfrm>
            <a:off x="9519898" y="1244585"/>
            <a:ext cx="638379" cy="476725"/>
            <a:chOff x="2800289" y="414780"/>
            <a:chExt cx="638379" cy="476725"/>
          </a:xfrm>
        </p:grpSpPr>
        <p:grpSp>
          <p:nvGrpSpPr>
            <p:cNvPr id="62" name="Group 61">
              <a:extLst>
                <a:ext uri="{FF2B5EF4-FFF2-40B4-BE49-F238E27FC236}">
                  <a16:creationId xmlns:a16="http://schemas.microsoft.com/office/drawing/2014/main" id="{9209A211-5F09-1848-C8FA-425CE75D810F}"/>
                </a:ext>
              </a:extLst>
            </p:cNvPr>
            <p:cNvGrpSpPr/>
            <p:nvPr/>
          </p:nvGrpSpPr>
          <p:grpSpPr>
            <a:xfrm>
              <a:off x="2806470" y="414780"/>
              <a:ext cx="300971" cy="270667"/>
              <a:chOff x="357672" y="4967643"/>
              <a:chExt cx="300971" cy="270667"/>
            </a:xfrm>
          </p:grpSpPr>
          <p:sp>
            <p:nvSpPr>
              <p:cNvPr id="64" name="Oval 63">
                <a:extLst>
                  <a:ext uri="{FF2B5EF4-FFF2-40B4-BE49-F238E27FC236}">
                    <a16:creationId xmlns:a16="http://schemas.microsoft.com/office/drawing/2014/main" id="{109F2B58-D519-6B91-F5C0-D9D95C403D84}"/>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5" name="Picture 115" descr="Flag: Italy">
                <a:hlinkClick r:id="rId46"/>
                <a:extLst>
                  <a:ext uri="{FF2B5EF4-FFF2-40B4-BE49-F238E27FC236}">
                    <a16:creationId xmlns:a16="http://schemas.microsoft.com/office/drawing/2014/main" id="{34556251-9C5D-B4BD-2743-0E7F13BD4301}"/>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63" name="TextBox 62">
              <a:extLst>
                <a:ext uri="{FF2B5EF4-FFF2-40B4-BE49-F238E27FC236}">
                  <a16:creationId xmlns:a16="http://schemas.microsoft.com/office/drawing/2014/main" id="{7CF43641-2395-BEA5-13DC-4EF80E97B4C6}"/>
                </a:ext>
              </a:extLst>
            </p:cNvPr>
            <p:cNvSpPr txBox="1"/>
            <p:nvPr/>
          </p:nvSpPr>
          <p:spPr>
            <a:xfrm>
              <a:off x="2800289" y="645284"/>
              <a:ext cx="638379" cy="246221"/>
            </a:xfrm>
            <a:prstGeom prst="rect">
              <a:avLst/>
            </a:prstGeom>
            <a:noFill/>
          </p:spPr>
          <p:txBody>
            <a:bodyPr wrap="square" rtlCol="0">
              <a:spAutoFit/>
            </a:bodyPr>
            <a:lstStyle/>
            <a:p>
              <a:endParaRPr lang="nl-NL" sz="1000" dirty="0"/>
            </a:p>
          </p:txBody>
        </p:sp>
      </p:grpSp>
    </p:spTree>
    <p:extLst>
      <p:ext uri="{BB962C8B-B14F-4D97-AF65-F5344CB8AC3E}">
        <p14:creationId xmlns:p14="http://schemas.microsoft.com/office/powerpoint/2010/main" val="295510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943-AE55-76BB-AB17-E627A405B91B}"/>
              </a:ext>
            </a:extLst>
          </p:cNvPr>
          <p:cNvSpPr>
            <a:spLocks noGrp="1"/>
          </p:cNvSpPr>
          <p:nvPr>
            <p:ph type="title"/>
          </p:nvPr>
        </p:nvSpPr>
        <p:spPr/>
        <p:txBody>
          <a:bodyPr/>
          <a:lstStyle/>
          <a:p>
            <a:r>
              <a:rPr lang="nl-NL" dirty="0"/>
              <a:t>How </a:t>
            </a:r>
            <a:r>
              <a:rPr lang="nl-NL" dirty="0" err="1"/>
              <a:t>to</a:t>
            </a:r>
            <a:r>
              <a:rPr lang="nl-NL" dirty="0"/>
              <a:t> </a:t>
            </a:r>
            <a:r>
              <a:rPr lang="nl-NL" dirty="0" err="1"/>
              <a:t>fill</a:t>
            </a:r>
            <a:r>
              <a:rPr lang="nl-NL" dirty="0"/>
              <a:t> out </a:t>
            </a:r>
            <a:r>
              <a:rPr lang="nl-NL" dirty="0" err="1"/>
              <a:t>the</a:t>
            </a:r>
            <a:r>
              <a:rPr lang="nl-NL" dirty="0"/>
              <a:t> diagram</a:t>
            </a:r>
          </a:p>
        </p:txBody>
      </p:sp>
      <p:sp>
        <p:nvSpPr>
          <p:cNvPr id="3" name="Content Placeholder 2">
            <a:extLst>
              <a:ext uri="{FF2B5EF4-FFF2-40B4-BE49-F238E27FC236}">
                <a16:creationId xmlns:a16="http://schemas.microsoft.com/office/drawing/2014/main" id="{B24B7C1A-2EB3-A88F-489E-0615F517B644}"/>
              </a:ext>
            </a:extLst>
          </p:cNvPr>
          <p:cNvSpPr>
            <a:spLocks noGrp="1"/>
          </p:cNvSpPr>
          <p:nvPr>
            <p:ph idx="1"/>
          </p:nvPr>
        </p:nvSpPr>
        <p:spPr/>
        <p:txBody>
          <a:bodyPr/>
          <a:lstStyle/>
          <a:p>
            <a:pPr marL="514350" indent="-514350">
              <a:buFont typeface="+mj-lt"/>
              <a:buAutoNum type="arabicPeriod"/>
            </a:pPr>
            <a:r>
              <a:rPr lang="nl-NL" dirty="0"/>
              <a:t>Copy </a:t>
            </a:r>
            <a:r>
              <a:rPr lang="nl-NL" dirty="0" err="1"/>
              <a:t>the</a:t>
            </a:r>
            <a:r>
              <a:rPr lang="nl-NL" dirty="0"/>
              <a:t> correct </a:t>
            </a:r>
            <a:r>
              <a:rPr lang="nl-NL" dirty="0" err="1"/>
              <a:t>national</a:t>
            </a:r>
            <a:r>
              <a:rPr lang="nl-NL" dirty="0"/>
              <a:t> </a:t>
            </a:r>
            <a:r>
              <a:rPr lang="nl-NL" dirty="0" err="1"/>
              <a:t>flag</a:t>
            </a:r>
            <a:r>
              <a:rPr lang="nl-NL" dirty="0"/>
              <a:t> </a:t>
            </a:r>
            <a:r>
              <a:rPr lang="nl-NL" dirty="0" err="1"/>
              <a:t>into</a:t>
            </a:r>
            <a:r>
              <a:rPr lang="nl-NL" dirty="0"/>
              <a:t> slide 2.</a:t>
            </a:r>
          </a:p>
          <a:p>
            <a:pPr marL="514350" indent="-514350">
              <a:buFont typeface="+mj-lt"/>
              <a:buAutoNum type="arabicPeriod"/>
            </a:pPr>
            <a:r>
              <a:rPr lang="nl-NL" dirty="0" err="1">
                <a:sym typeface="Wingdings" pitchFamily="2" charset="2"/>
              </a:rPr>
              <a:t>Place</a:t>
            </a:r>
            <a:r>
              <a:rPr lang="nl-NL" dirty="0">
                <a:sym typeface="Wingdings" pitchFamily="2" charset="2"/>
              </a:rPr>
              <a:t> </a:t>
            </a:r>
            <a:r>
              <a:rPr lang="nl-NL" dirty="0" err="1">
                <a:sym typeface="Wingdings" pitchFamily="2" charset="2"/>
              </a:rPr>
              <a:t>the</a:t>
            </a:r>
            <a:r>
              <a:rPr lang="nl-NL" dirty="0">
                <a:sym typeface="Wingdings" pitchFamily="2" charset="2"/>
              </a:rPr>
              <a:t> </a:t>
            </a:r>
            <a:r>
              <a:rPr lang="nl-NL" dirty="0" err="1">
                <a:sym typeface="Wingdings" pitchFamily="2" charset="2"/>
              </a:rPr>
              <a:t>flag</a:t>
            </a:r>
            <a:r>
              <a:rPr lang="nl-NL" dirty="0">
                <a:sym typeface="Wingdings" pitchFamily="2" charset="2"/>
              </a:rPr>
              <a:t> in </a:t>
            </a:r>
            <a:r>
              <a:rPr lang="nl-NL" dirty="0" err="1">
                <a:sym typeface="Wingdings" pitchFamily="2" charset="2"/>
              </a:rPr>
              <a:t>the</a:t>
            </a:r>
            <a:r>
              <a:rPr lang="nl-NL" dirty="0">
                <a:sym typeface="Wingdings" pitchFamily="2" charset="2"/>
              </a:rPr>
              <a:t> diagram on </a:t>
            </a:r>
            <a:r>
              <a:rPr lang="nl-NL" dirty="0" err="1">
                <a:sym typeface="Wingdings" pitchFamily="2" charset="2"/>
              </a:rPr>
              <a:t>the</a:t>
            </a:r>
            <a:r>
              <a:rPr lang="nl-NL" dirty="0">
                <a:sym typeface="Wingdings" pitchFamily="2" charset="2"/>
              </a:rPr>
              <a:t> right spot </a:t>
            </a:r>
            <a:r>
              <a:rPr lang="nl-NL" dirty="0" err="1">
                <a:sym typeface="Wingdings" pitchFamily="2" charset="2"/>
              </a:rPr>
              <a:t>according</a:t>
            </a:r>
            <a:r>
              <a:rPr lang="nl-NL" dirty="0">
                <a:sym typeface="Wingdings" pitchFamily="2" charset="2"/>
              </a:rPr>
              <a:t> </a:t>
            </a:r>
            <a:r>
              <a:rPr lang="nl-NL" dirty="0" err="1">
                <a:sym typeface="Wingdings" pitchFamily="2" charset="2"/>
              </a:rPr>
              <a:t>to</a:t>
            </a:r>
            <a:r>
              <a:rPr lang="nl-NL" dirty="0">
                <a:sym typeface="Wingdings" pitchFamily="2" charset="2"/>
              </a:rPr>
              <a:t> </a:t>
            </a:r>
            <a:r>
              <a:rPr lang="nl-NL" dirty="0" err="1">
                <a:sym typeface="Wingdings" pitchFamily="2" charset="2"/>
              </a:rPr>
              <a:t>you</a:t>
            </a:r>
            <a:r>
              <a:rPr lang="nl-NL" dirty="0">
                <a:sym typeface="Wingdings" pitchFamily="2" charset="2"/>
              </a:rPr>
              <a:t>.</a:t>
            </a:r>
          </a:p>
          <a:p>
            <a:pPr marL="514350" indent="-514350">
              <a:buFont typeface="+mj-lt"/>
              <a:buAutoNum type="arabicPeriod"/>
            </a:pPr>
            <a:r>
              <a:rPr lang="nl-NL" dirty="0" err="1">
                <a:sym typeface="Wingdings" pitchFamily="2" charset="2"/>
              </a:rPr>
              <a:t>If</a:t>
            </a:r>
            <a:r>
              <a:rPr lang="nl-NL" dirty="0">
                <a:sym typeface="Wingdings" pitchFamily="2" charset="2"/>
              </a:rPr>
              <a:t> </a:t>
            </a:r>
            <a:r>
              <a:rPr lang="nl-NL" dirty="0" err="1">
                <a:sym typeface="Wingdings" pitchFamily="2" charset="2"/>
              </a:rPr>
              <a:t>someone</a:t>
            </a:r>
            <a:r>
              <a:rPr lang="nl-NL" dirty="0">
                <a:sym typeface="Wingdings" pitchFamily="2" charset="2"/>
              </a:rPr>
              <a:t> </a:t>
            </a:r>
            <a:r>
              <a:rPr lang="nl-NL" dirty="0" err="1">
                <a:sym typeface="Wingdings" pitchFamily="2" charset="2"/>
              </a:rPr>
              <a:t>disagrees</a:t>
            </a:r>
            <a:r>
              <a:rPr lang="nl-NL" dirty="0">
                <a:sym typeface="Wingdings" pitchFamily="2" charset="2"/>
              </a:rPr>
              <a:t> </a:t>
            </a:r>
            <a:r>
              <a:rPr lang="nl-NL" dirty="0" err="1">
                <a:sym typeface="Wingdings" pitchFamily="2" charset="2"/>
              </a:rPr>
              <a:t>with</a:t>
            </a:r>
            <a:r>
              <a:rPr lang="nl-NL" dirty="0">
                <a:sym typeface="Wingdings" pitchFamily="2" charset="2"/>
              </a:rPr>
              <a:t> </a:t>
            </a:r>
            <a:r>
              <a:rPr lang="nl-NL" dirty="0" err="1">
                <a:sym typeface="Wingdings" pitchFamily="2" charset="2"/>
              </a:rPr>
              <a:t>the</a:t>
            </a:r>
            <a:r>
              <a:rPr lang="nl-NL" dirty="0">
                <a:sym typeface="Wingdings" pitchFamily="2" charset="2"/>
              </a:rPr>
              <a:t> </a:t>
            </a:r>
            <a:r>
              <a:rPr lang="nl-NL" dirty="0" err="1">
                <a:sym typeface="Wingdings" pitchFamily="2" charset="2"/>
              </a:rPr>
              <a:t>already</a:t>
            </a:r>
            <a:r>
              <a:rPr lang="nl-NL" dirty="0">
                <a:sym typeface="Wingdings" pitchFamily="2" charset="2"/>
              </a:rPr>
              <a:t> </a:t>
            </a:r>
            <a:r>
              <a:rPr lang="nl-NL" dirty="0" err="1">
                <a:sym typeface="Wingdings" pitchFamily="2" charset="2"/>
              </a:rPr>
              <a:t>placed</a:t>
            </a:r>
            <a:r>
              <a:rPr lang="nl-NL" dirty="0">
                <a:sym typeface="Wingdings" pitchFamily="2" charset="2"/>
              </a:rPr>
              <a:t> spot, (s)he </a:t>
            </a:r>
            <a:r>
              <a:rPr lang="nl-NL" dirty="0" err="1">
                <a:sym typeface="Wingdings" pitchFamily="2" charset="2"/>
              </a:rPr>
              <a:t>can</a:t>
            </a:r>
            <a:r>
              <a:rPr lang="nl-NL" dirty="0">
                <a:sym typeface="Wingdings" pitchFamily="2" charset="2"/>
              </a:rPr>
              <a:t> </a:t>
            </a:r>
            <a:r>
              <a:rPr lang="nl-NL" dirty="0" err="1">
                <a:sym typeface="Wingdings" pitchFamily="2" charset="2"/>
              </a:rPr>
              <a:t>place</a:t>
            </a:r>
            <a:r>
              <a:rPr lang="nl-NL" dirty="0">
                <a:sym typeface="Wingdings" pitchFamily="2" charset="2"/>
              </a:rPr>
              <a:t> </a:t>
            </a:r>
            <a:r>
              <a:rPr lang="nl-NL" dirty="0" err="1">
                <a:sym typeface="Wingdings" pitchFamily="2" charset="2"/>
              </a:rPr>
              <a:t>an</a:t>
            </a:r>
            <a:r>
              <a:rPr lang="nl-NL" dirty="0">
                <a:sym typeface="Wingdings" pitchFamily="2" charset="2"/>
              </a:rPr>
              <a:t> </a:t>
            </a:r>
            <a:r>
              <a:rPr lang="nl-NL" dirty="0" err="1">
                <a:sym typeface="Wingdings" pitchFamily="2" charset="2"/>
              </a:rPr>
              <a:t>additional</a:t>
            </a:r>
            <a:r>
              <a:rPr lang="nl-NL" dirty="0">
                <a:sym typeface="Wingdings" pitchFamily="2" charset="2"/>
              </a:rPr>
              <a:t> </a:t>
            </a:r>
            <a:r>
              <a:rPr lang="nl-NL" dirty="0" err="1">
                <a:sym typeface="Wingdings" pitchFamily="2" charset="2"/>
              </a:rPr>
              <a:t>flag</a:t>
            </a:r>
            <a:r>
              <a:rPr lang="nl-NL" dirty="0">
                <a:sym typeface="Wingdings" pitchFamily="2" charset="2"/>
              </a:rPr>
              <a:t> on </a:t>
            </a:r>
            <a:r>
              <a:rPr lang="nl-NL" dirty="0" err="1">
                <a:sym typeface="Wingdings" pitchFamily="2" charset="2"/>
              </a:rPr>
              <a:t>the</a:t>
            </a:r>
            <a:r>
              <a:rPr lang="nl-NL" dirty="0">
                <a:sym typeface="Wingdings" pitchFamily="2" charset="2"/>
              </a:rPr>
              <a:t> </a:t>
            </a:r>
            <a:r>
              <a:rPr lang="nl-NL" dirty="0" err="1">
                <a:sym typeface="Wingdings" pitchFamily="2" charset="2"/>
              </a:rPr>
              <a:t>deviating</a:t>
            </a:r>
            <a:r>
              <a:rPr lang="nl-NL" dirty="0">
                <a:sym typeface="Wingdings" pitchFamily="2" charset="2"/>
              </a:rPr>
              <a:t> spot </a:t>
            </a:r>
            <a:r>
              <a:rPr lang="nl-NL" dirty="0" err="1">
                <a:sym typeface="Wingdings" pitchFamily="2" charset="2"/>
              </a:rPr>
              <a:t>with</a:t>
            </a:r>
            <a:r>
              <a:rPr lang="nl-NL" dirty="0">
                <a:sym typeface="Wingdings" pitchFamily="2" charset="2"/>
              </a:rPr>
              <a:t> his/her name on it.</a:t>
            </a:r>
            <a:endParaRPr lang="nl-NL" dirty="0"/>
          </a:p>
        </p:txBody>
      </p:sp>
    </p:spTree>
    <p:extLst>
      <p:ext uri="{BB962C8B-B14F-4D97-AF65-F5344CB8AC3E}">
        <p14:creationId xmlns:p14="http://schemas.microsoft.com/office/powerpoint/2010/main" val="224156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FF3FA3-9986-F688-DEAC-71F8AD5174FB}"/>
              </a:ext>
            </a:extLst>
          </p:cNvPr>
          <p:cNvGrpSpPr/>
          <p:nvPr/>
        </p:nvGrpSpPr>
        <p:grpSpPr>
          <a:xfrm>
            <a:off x="1527862" y="419998"/>
            <a:ext cx="325548" cy="274637"/>
            <a:chOff x="1260975" y="300684"/>
            <a:chExt cx="325548" cy="274637"/>
          </a:xfrm>
        </p:grpSpPr>
        <p:sp>
          <p:nvSpPr>
            <p:cNvPr id="3" name="Oval 2">
              <a:extLst>
                <a:ext uri="{FF2B5EF4-FFF2-40B4-BE49-F238E27FC236}">
                  <a16:creationId xmlns:a16="http://schemas.microsoft.com/office/drawing/2014/main" id="{840F1F05-2521-941B-9428-422F8C236E3A}"/>
                </a:ext>
              </a:extLst>
            </p:cNvPr>
            <p:cNvSpPr/>
            <p:nvPr/>
          </p:nvSpPr>
          <p:spPr>
            <a:xfrm>
              <a:off x="1260975" y="52960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 name="Picture 64" descr="Flag: Algeria">
              <a:hlinkClick r:id="rId2"/>
              <a:extLst>
                <a:ext uri="{FF2B5EF4-FFF2-40B4-BE49-F238E27FC236}">
                  <a16:creationId xmlns:a16="http://schemas.microsoft.com/office/drawing/2014/main" id="{B0BF0F6A-4E82-8A18-A965-B29E727283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4746" y="300684"/>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 4">
            <a:extLst>
              <a:ext uri="{FF2B5EF4-FFF2-40B4-BE49-F238E27FC236}">
                <a16:creationId xmlns:a16="http://schemas.microsoft.com/office/drawing/2014/main" id="{6D5D8E72-682D-AB2A-BB65-78A2E7F986A3}"/>
              </a:ext>
            </a:extLst>
          </p:cNvPr>
          <p:cNvGrpSpPr/>
          <p:nvPr/>
        </p:nvGrpSpPr>
        <p:grpSpPr>
          <a:xfrm>
            <a:off x="1531778" y="1108294"/>
            <a:ext cx="317717" cy="274637"/>
            <a:chOff x="1242705" y="755256"/>
            <a:chExt cx="317717" cy="274637"/>
          </a:xfrm>
        </p:grpSpPr>
        <p:sp>
          <p:nvSpPr>
            <p:cNvPr id="6" name="Oval 5">
              <a:extLst>
                <a:ext uri="{FF2B5EF4-FFF2-40B4-BE49-F238E27FC236}">
                  <a16:creationId xmlns:a16="http://schemas.microsoft.com/office/drawing/2014/main" id="{4CCF71DC-5BCF-E8CB-FC54-542C8E6B124E}"/>
                </a:ext>
              </a:extLst>
            </p:cNvPr>
            <p:cNvSpPr/>
            <p:nvPr/>
          </p:nvSpPr>
          <p:spPr>
            <a:xfrm>
              <a:off x="1242705" y="98417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 name="Picture 10" descr="Flag: Argentina">
              <a:hlinkClick r:id="rId4"/>
              <a:extLst>
                <a:ext uri="{FF2B5EF4-FFF2-40B4-BE49-F238E27FC236}">
                  <a16:creationId xmlns:a16="http://schemas.microsoft.com/office/drawing/2014/main" id="{4E986BBC-6840-B310-326A-E9CFF6C84B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645" y="75525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a:extLst>
              <a:ext uri="{FF2B5EF4-FFF2-40B4-BE49-F238E27FC236}">
                <a16:creationId xmlns:a16="http://schemas.microsoft.com/office/drawing/2014/main" id="{AD384C65-C921-9481-F28D-35E41EFCF731}"/>
              </a:ext>
            </a:extLst>
          </p:cNvPr>
          <p:cNvGrpSpPr/>
          <p:nvPr/>
        </p:nvGrpSpPr>
        <p:grpSpPr>
          <a:xfrm>
            <a:off x="1527862" y="1802129"/>
            <a:ext cx="321632" cy="274637"/>
            <a:chOff x="1169871" y="1289934"/>
            <a:chExt cx="321632" cy="274637"/>
          </a:xfrm>
        </p:grpSpPr>
        <p:sp>
          <p:nvSpPr>
            <p:cNvPr id="9" name="Oval 8">
              <a:extLst>
                <a:ext uri="{FF2B5EF4-FFF2-40B4-BE49-F238E27FC236}">
                  <a16:creationId xmlns:a16="http://schemas.microsoft.com/office/drawing/2014/main" id="{C89B0E4B-FCBD-AA93-0C10-E6F234913A74}"/>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 name="Picture 13" descr="Flag: Australia">
              <a:hlinkClick r:id="rId6"/>
              <a:extLst>
                <a:ext uri="{FF2B5EF4-FFF2-40B4-BE49-F238E27FC236}">
                  <a16:creationId xmlns:a16="http://schemas.microsoft.com/office/drawing/2014/main" id="{286C180F-FDD5-DE57-892C-473A835DF95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id="{B213DC1F-F2C8-E208-58D5-80FA720B85C6}"/>
              </a:ext>
            </a:extLst>
          </p:cNvPr>
          <p:cNvGrpSpPr/>
          <p:nvPr/>
        </p:nvGrpSpPr>
        <p:grpSpPr>
          <a:xfrm>
            <a:off x="1538542" y="3384567"/>
            <a:ext cx="321631" cy="274637"/>
            <a:chOff x="1168250" y="1794077"/>
            <a:chExt cx="321631" cy="274637"/>
          </a:xfrm>
        </p:grpSpPr>
        <p:sp>
          <p:nvSpPr>
            <p:cNvPr id="12" name="Oval 11">
              <a:extLst>
                <a:ext uri="{FF2B5EF4-FFF2-40B4-BE49-F238E27FC236}">
                  <a16:creationId xmlns:a16="http://schemas.microsoft.com/office/drawing/2014/main" id="{B2CC2D30-23F3-0021-E080-A3BB1EE6FB40}"/>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3" name="Picture 31" descr="Flag: Brazil">
              <a:hlinkClick r:id="rId8"/>
              <a:extLst>
                <a:ext uri="{FF2B5EF4-FFF2-40B4-BE49-F238E27FC236}">
                  <a16:creationId xmlns:a16="http://schemas.microsoft.com/office/drawing/2014/main" id="{DB51F618-14FC-DFAD-7AF9-A7B864E3D2D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a:extLst>
              <a:ext uri="{FF2B5EF4-FFF2-40B4-BE49-F238E27FC236}">
                <a16:creationId xmlns:a16="http://schemas.microsoft.com/office/drawing/2014/main" id="{3C554F28-C784-4A0B-BE6E-95984194862D}"/>
              </a:ext>
            </a:extLst>
          </p:cNvPr>
          <p:cNvGrpSpPr/>
          <p:nvPr/>
        </p:nvGrpSpPr>
        <p:grpSpPr>
          <a:xfrm>
            <a:off x="1538542" y="4072863"/>
            <a:ext cx="321631" cy="274637"/>
            <a:chOff x="1153996" y="2200027"/>
            <a:chExt cx="321631" cy="274637"/>
          </a:xfrm>
        </p:grpSpPr>
        <p:sp>
          <p:nvSpPr>
            <p:cNvPr id="15" name="Oval 14">
              <a:extLst>
                <a:ext uri="{FF2B5EF4-FFF2-40B4-BE49-F238E27FC236}">
                  <a16:creationId xmlns:a16="http://schemas.microsoft.com/office/drawing/2014/main" id="{5CA341EF-ACC5-DCA0-9EEF-C7CD98E5231E}"/>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6" name="Picture 38" descr="Flag: Canada">
              <a:hlinkClick r:id="rId10"/>
              <a:extLst>
                <a:ext uri="{FF2B5EF4-FFF2-40B4-BE49-F238E27FC236}">
                  <a16:creationId xmlns:a16="http://schemas.microsoft.com/office/drawing/2014/main" id="{20224C59-FC30-3C72-DF82-38BCA1FD680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a:extLst>
              <a:ext uri="{FF2B5EF4-FFF2-40B4-BE49-F238E27FC236}">
                <a16:creationId xmlns:a16="http://schemas.microsoft.com/office/drawing/2014/main" id="{09E68B89-F2CF-6FEA-649E-061BFD73F67A}"/>
              </a:ext>
            </a:extLst>
          </p:cNvPr>
          <p:cNvGrpSpPr/>
          <p:nvPr/>
        </p:nvGrpSpPr>
        <p:grpSpPr>
          <a:xfrm>
            <a:off x="1538542" y="4761462"/>
            <a:ext cx="321631" cy="274637"/>
            <a:chOff x="3004005" y="2554529"/>
            <a:chExt cx="321631" cy="274637"/>
          </a:xfrm>
        </p:grpSpPr>
        <p:sp>
          <p:nvSpPr>
            <p:cNvPr id="18" name="Oval 17">
              <a:extLst>
                <a:ext uri="{FF2B5EF4-FFF2-40B4-BE49-F238E27FC236}">
                  <a16:creationId xmlns:a16="http://schemas.microsoft.com/office/drawing/2014/main" id="{BCE10716-68D5-AA63-153D-4CAB07319E92}"/>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9" name="Picture 4" descr="Flag: Cayman Islands on Apple iOS 16.4">
              <a:extLst>
                <a:ext uri="{FF2B5EF4-FFF2-40B4-BE49-F238E27FC236}">
                  <a16:creationId xmlns:a16="http://schemas.microsoft.com/office/drawing/2014/main" id="{98405A1F-C4A2-5358-71C4-ADD3798871B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696930C4-EF46-CE60-0A42-6A8BAF6699BD}"/>
              </a:ext>
            </a:extLst>
          </p:cNvPr>
          <p:cNvGrpSpPr/>
          <p:nvPr/>
        </p:nvGrpSpPr>
        <p:grpSpPr>
          <a:xfrm>
            <a:off x="1538542" y="5450061"/>
            <a:ext cx="321631" cy="274983"/>
            <a:chOff x="5668153" y="2636415"/>
            <a:chExt cx="321631" cy="274983"/>
          </a:xfrm>
        </p:grpSpPr>
        <p:sp>
          <p:nvSpPr>
            <p:cNvPr id="21" name="Oval 20">
              <a:extLst>
                <a:ext uri="{FF2B5EF4-FFF2-40B4-BE49-F238E27FC236}">
                  <a16:creationId xmlns:a16="http://schemas.microsoft.com/office/drawing/2014/main" id="{B791C3EC-8282-81BE-6250-993F667D2343}"/>
                </a:ext>
              </a:extLst>
            </p:cNvPr>
            <p:cNvSpPr/>
            <p:nvPr/>
          </p:nvSpPr>
          <p:spPr>
            <a:xfrm>
              <a:off x="5668153" y="286567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2" name="Picture 46" descr="Flag: Chile">
              <a:hlinkClick r:id="rId13"/>
              <a:extLst>
                <a:ext uri="{FF2B5EF4-FFF2-40B4-BE49-F238E27FC236}">
                  <a16:creationId xmlns:a16="http://schemas.microsoft.com/office/drawing/2014/main" id="{6442C6B5-F817-B11E-90BF-B0C9267F0F0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38007" y="263641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 name="Group 46">
            <a:extLst>
              <a:ext uri="{FF2B5EF4-FFF2-40B4-BE49-F238E27FC236}">
                <a16:creationId xmlns:a16="http://schemas.microsoft.com/office/drawing/2014/main" id="{1911242E-1BF0-0669-2AAD-F3EF6C402250}"/>
              </a:ext>
            </a:extLst>
          </p:cNvPr>
          <p:cNvGrpSpPr/>
          <p:nvPr/>
        </p:nvGrpSpPr>
        <p:grpSpPr>
          <a:xfrm>
            <a:off x="2625484" y="1803515"/>
            <a:ext cx="708234" cy="473753"/>
            <a:chOff x="2625484" y="1803515"/>
            <a:chExt cx="708234" cy="473753"/>
          </a:xfrm>
        </p:grpSpPr>
        <p:grpSp>
          <p:nvGrpSpPr>
            <p:cNvPr id="38" name="Group 37">
              <a:extLst>
                <a:ext uri="{FF2B5EF4-FFF2-40B4-BE49-F238E27FC236}">
                  <a16:creationId xmlns:a16="http://schemas.microsoft.com/office/drawing/2014/main" id="{921F1709-A18C-74FF-E385-D5D9C5A858C1}"/>
                </a:ext>
              </a:extLst>
            </p:cNvPr>
            <p:cNvGrpSpPr/>
            <p:nvPr/>
          </p:nvGrpSpPr>
          <p:grpSpPr>
            <a:xfrm>
              <a:off x="2625484" y="1803515"/>
              <a:ext cx="321632" cy="274637"/>
              <a:chOff x="1169871" y="1289934"/>
              <a:chExt cx="321632" cy="274637"/>
            </a:xfrm>
          </p:grpSpPr>
          <p:sp>
            <p:nvSpPr>
              <p:cNvPr id="39" name="Oval 38">
                <a:extLst>
                  <a:ext uri="{FF2B5EF4-FFF2-40B4-BE49-F238E27FC236}">
                    <a16:creationId xmlns:a16="http://schemas.microsoft.com/office/drawing/2014/main" id="{2706F22B-EBE5-3FC6-FCB5-8C28474E2957}"/>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0" name="Picture 13" descr="Flag: Australia">
                <a:hlinkClick r:id="rId6"/>
                <a:extLst>
                  <a:ext uri="{FF2B5EF4-FFF2-40B4-BE49-F238E27FC236}">
                    <a16:creationId xmlns:a16="http://schemas.microsoft.com/office/drawing/2014/main" id="{D7E60F34-00F1-5A2D-CD80-7B5E8C2AA85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a:extLst>
                <a:ext uri="{FF2B5EF4-FFF2-40B4-BE49-F238E27FC236}">
                  <a16:creationId xmlns:a16="http://schemas.microsoft.com/office/drawing/2014/main" id="{242A2DE2-6010-56CC-CABB-5B38E1FC2AA6}"/>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46" name="Group 45">
            <a:extLst>
              <a:ext uri="{FF2B5EF4-FFF2-40B4-BE49-F238E27FC236}">
                <a16:creationId xmlns:a16="http://schemas.microsoft.com/office/drawing/2014/main" id="{D8E04461-4563-AF65-AB83-79A63583E463}"/>
              </a:ext>
            </a:extLst>
          </p:cNvPr>
          <p:cNvGrpSpPr/>
          <p:nvPr/>
        </p:nvGrpSpPr>
        <p:grpSpPr>
          <a:xfrm>
            <a:off x="2626779" y="3383382"/>
            <a:ext cx="708233" cy="446835"/>
            <a:chOff x="2625484" y="2490425"/>
            <a:chExt cx="708233" cy="446835"/>
          </a:xfrm>
        </p:grpSpPr>
        <p:grpSp>
          <p:nvGrpSpPr>
            <p:cNvPr id="42" name="Group 41">
              <a:extLst>
                <a:ext uri="{FF2B5EF4-FFF2-40B4-BE49-F238E27FC236}">
                  <a16:creationId xmlns:a16="http://schemas.microsoft.com/office/drawing/2014/main" id="{FEAD6A36-4202-30F0-D9D2-2E3A2F9C92E2}"/>
                </a:ext>
              </a:extLst>
            </p:cNvPr>
            <p:cNvGrpSpPr/>
            <p:nvPr/>
          </p:nvGrpSpPr>
          <p:grpSpPr>
            <a:xfrm>
              <a:off x="2625484" y="2490425"/>
              <a:ext cx="321631" cy="274637"/>
              <a:chOff x="1168250" y="1794077"/>
              <a:chExt cx="321631" cy="274637"/>
            </a:xfrm>
          </p:grpSpPr>
          <p:sp>
            <p:nvSpPr>
              <p:cNvPr id="43" name="Oval 42">
                <a:extLst>
                  <a:ext uri="{FF2B5EF4-FFF2-40B4-BE49-F238E27FC236}">
                    <a16:creationId xmlns:a16="http://schemas.microsoft.com/office/drawing/2014/main" id="{1DCB5799-B2E7-99F8-E89F-CEE16D9892CC}"/>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4" name="Picture 31" descr="Flag: Brazil">
                <a:hlinkClick r:id="rId8"/>
                <a:extLst>
                  <a:ext uri="{FF2B5EF4-FFF2-40B4-BE49-F238E27FC236}">
                    <a16:creationId xmlns:a16="http://schemas.microsoft.com/office/drawing/2014/main" id="{EDC2A511-9483-BF67-B0B5-DA9CF8BBC07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TextBox 44">
              <a:extLst>
                <a:ext uri="{FF2B5EF4-FFF2-40B4-BE49-F238E27FC236}">
                  <a16:creationId xmlns:a16="http://schemas.microsoft.com/office/drawing/2014/main" id="{AAA12714-22E9-B2CC-283F-7BAECFC04972}"/>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grpSp>
        <p:nvGrpSpPr>
          <p:cNvPr id="53" name="Group 52">
            <a:extLst>
              <a:ext uri="{FF2B5EF4-FFF2-40B4-BE49-F238E27FC236}">
                <a16:creationId xmlns:a16="http://schemas.microsoft.com/office/drawing/2014/main" id="{071D5A16-19F0-F08F-EC5C-C8E260A47A13}"/>
              </a:ext>
            </a:extLst>
          </p:cNvPr>
          <p:cNvGrpSpPr/>
          <p:nvPr/>
        </p:nvGrpSpPr>
        <p:grpSpPr>
          <a:xfrm>
            <a:off x="3329740" y="3371974"/>
            <a:ext cx="708233" cy="446835"/>
            <a:chOff x="2625484" y="2490425"/>
            <a:chExt cx="708233" cy="446835"/>
          </a:xfrm>
        </p:grpSpPr>
        <p:grpSp>
          <p:nvGrpSpPr>
            <p:cNvPr id="54" name="Group 53">
              <a:extLst>
                <a:ext uri="{FF2B5EF4-FFF2-40B4-BE49-F238E27FC236}">
                  <a16:creationId xmlns:a16="http://schemas.microsoft.com/office/drawing/2014/main" id="{EADFDB90-7839-6478-E813-2DA78D9BCB27}"/>
                </a:ext>
              </a:extLst>
            </p:cNvPr>
            <p:cNvGrpSpPr/>
            <p:nvPr/>
          </p:nvGrpSpPr>
          <p:grpSpPr>
            <a:xfrm>
              <a:off x="2625484" y="2490425"/>
              <a:ext cx="321631" cy="274637"/>
              <a:chOff x="1168250" y="1794077"/>
              <a:chExt cx="321631" cy="274637"/>
            </a:xfrm>
          </p:grpSpPr>
          <p:sp>
            <p:nvSpPr>
              <p:cNvPr id="56" name="Oval 55">
                <a:extLst>
                  <a:ext uri="{FF2B5EF4-FFF2-40B4-BE49-F238E27FC236}">
                    <a16:creationId xmlns:a16="http://schemas.microsoft.com/office/drawing/2014/main" id="{BE0330D6-2CFF-F2F8-5DD6-279FE9E88B70}"/>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57" name="Picture 31" descr="Flag: Brazil">
                <a:hlinkClick r:id="rId8"/>
                <a:extLst>
                  <a:ext uri="{FF2B5EF4-FFF2-40B4-BE49-F238E27FC236}">
                    <a16:creationId xmlns:a16="http://schemas.microsoft.com/office/drawing/2014/main" id="{E41C1D71-9DCD-BE84-DDE0-52FAF95EE3A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55" name="TextBox 54">
              <a:extLst>
                <a:ext uri="{FF2B5EF4-FFF2-40B4-BE49-F238E27FC236}">
                  <a16:creationId xmlns:a16="http://schemas.microsoft.com/office/drawing/2014/main" id="{887117D4-881E-E24B-2FE1-55FB7A180CF7}"/>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cxnSp>
        <p:nvCxnSpPr>
          <p:cNvPr id="59" name="Straight Connector 58">
            <a:extLst>
              <a:ext uri="{FF2B5EF4-FFF2-40B4-BE49-F238E27FC236}">
                <a16:creationId xmlns:a16="http://schemas.microsoft.com/office/drawing/2014/main" id="{37E56862-1175-CDE3-88E4-C4945CACA845}"/>
              </a:ext>
            </a:extLst>
          </p:cNvPr>
          <p:cNvCxnSpPr/>
          <p:nvPr/>
        </p:nvCxnSpPr>
        <p:spPr>
          <a:xfrm>
            <a:off x="2250040"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3037365-4C19-69AB-B6CE-D10BEFAA49C6}"/>
              </a:ext>
            </a:extLst>
          </p:cNvPr>
          <p:cNvSpPr txBox="1"/>
          <p:nvPr/>
        </p:nvSpPr>
        <p:spPr>
          <a:xfrm>
            <a:off x="279172" y="407943"/>
            <a:ext cx="1226604" cy="6740307"/>
          </a:xfrm>
          <a:prstGeom prst="rect">
            <a:avLst/>
          </a:prstGeom>
          <a:noFill/>
        </p:spPr>
        <p:txBody>
          <a:bodyPr wrap="square" rtlCol="0">
            <a:spAutoFit/>
          </a:bodyPr>
          <a:lstStyle/>
          <a:p>
            <a:r>
              <a:rPr lang="nl-NL" sz="1600" dirty="0"/>
              <a:t>Algeria</a:t>
            </a:r>
          </a:p>
          <a:p>
            <a:endParaRPr lang="nl-NL" sz="1600" dirty="0"/>
          </a:p>
          <a:p>
            <a:endParaRPr lang="nl-NL" sz="1600" dirty="0"/>
          </a:p>
          <a:p>
            <a:r>
              <a:rPr lang="nl-NL" sz="1600" dirty="0"/>
              <a:t>Argentina</a:t>
            </a:r>
          </a:p>
          <a:p>
            <a:endParaRPr lang="nl-NL" sz="1600" dirty="0"/>
          </a:p>
          <a:p>
            <a:endParaRPr lang="nl-NL" sz="1600" dirty="0"/>
          </a:p>
          <a:p>
            <a:r>
              <a:rPr lang="nl-NL" sz="1600" dirty="0"/>
              <a:t>Australia</a:t>
            </a:r>
          </a:p>
          <a:p>
            <a:endParaRPr lang="nl-NL" sz="1600" dirty="0"/>
          </a:p>
          <a:p>
            <a:endParaRPr lang="nl-NL" sz="1600" dirty="0"/>
          </a:p>
          <a:p>
            <a:r>
              <a:rPr lang="nl-NL" sz="1600" dirty="0" err="1"/>
              <a:t>Bahrain</a:t>
            </a:r>
            <a:endParaRPr lang="nl-NL" sz="1600" dirty="0"/>
          </a:p>
          <a:p>
            <a:endParaRPr lang="nl-NL" sz="1600" dirty="0"/>
          </a:p>
          <a:p>
            <a:endParaRPr lang="nl-NL" sz="1600" dirty="0"/>
          </a:p>
          <a:p>
            <a:r>
              <a:rPr lang="nl-NL" sz="1600" dirty="0"/>
              <a:t>Brasil</a:t>
            </a:r>
          </a:p>
          <a:p>
            <a:endParaRPr lang="nl-NL" sz="1600" dirty="0"/>
          </a:p>
          <a:p>
            <a:endParaRPr lang="nl-NL" sz="1600" dirty="0"/>
          </a:p>
          <a:p>
            <a:r>
              <a:rPr lang="nl-NL" sz="1600" dirty="0"/>
              <a:t>Canada</a:t>
            </a:r>
          </a:p>
          <a:p>
            <a:endParaRPr lang="nl-NL" sz="1600" dirty="0"/>
          </a:p>
          <a:p>
            <a:r>
              <a:rPr lang="nl-NL" sz="1600" dirty="0" err="1"/>
              <a:t>Cayman</a:t>
            </a:r>
            <a:r>
              <a:rPr lang="nl-NL" sz="1600" dirty="0"/>
              <a:t>  </a:t>
            </a:r>
            <a:r>
              <a:rPr lang="nl-NL" sz="1600" dirty="0" err="1"/>
              <a:t>Islands</a:t>
            </a:r>
            <a:endParaRPr lang="nl-NL" sz="1600" dirty="0"/>
          </a:p>
          <a:p>
            <a:endParaRPr lang="nl-NL" sz="1600" dirty="0"/>
          </a:p>
          <a:p>
            <a:endParaRPr lang="nl-NL" sz="1600" dirty="0"/>
          </a:p>
          <a:p>
            <a:r>
              <a:rPr lang="nl-NL" sz="1600" dirty="0"/>
              <a:t>Chili</a:t>
            </a:r>
          </a:p>
          <a:p>
            <a:endParaRPr lang="nl-NL" sz="1600" dirty="0"/>
          </a:p>
          <a:p>
            <a:endParaRPr lang="nl-NL" sz="1600" dirty="0"/>
          </a:p>
          <a:p>
            <a:r>
              <a:rPr lang="nl-NL" sz="1600" dirty="0"/>
              <a:t>Colombia</a:t>
            </a:r>
          </a:p>
          <a:p>
            <a:endParaRPr lang="nl-NL" sz="1600" dirty="0"/>
          </a:p>
          <a:p>
            <a:endParaRPr lang="nl-NL" sz="1600" dirty="0"/>
          </a:p>
        </p:txBody>
      </p:sp>
      <p:grpSp>
        <p:nvGrpSpPr>
          <p:cNvPr id="65" name="Group 64">
            <a:extLst>
              <a:ext uri="{FF2B5EF4-FFF2-40B4-BE49-F238E27FC236}">
                <a16:creationId xmlns:a16="http://schemas.microsoft.com/office/drawing/2014/main" id="{60469C2E-664E-56DA-EEA0-EB2DEDB00F8D}"/>
              </a:ext>
            </a:extLst>
          </p:cNvPr>
          <p:cNvGrpSpPr/>
          <p:nvPr/>
        </p:nvGrpSpPr>
        <p:grpSpPr>
          <a:xfrm>
            <a:off x="2649069" y="4071477"/>
            <a:ext cx="693534" cy="457447"/>
            <a:chOff x="2638389" y="3177335"/>
            <a:chExt cx="693534" cy="457447"/>
          </a:xfrm>
        </p:grpSpPr>
        <p:grpSp>
          <p:nvGrpSpPr>
            <p:cNvPr id="61" name="Group 60">
              <a:extLst>
                <a:ext uri="{FF2B5EF4-FFF2-40B4-BE49-F238E27FC236}">
                  <a16:creationId xmlns:a16="http://schemas.microsoft.com/office/drawing/2014/main" id="{FF6D9A7A-53AD-C753-D822-080572BE79E2}"/>
                </a:ext>
              </a:extLst>
            </p:cNvPr>
            <p:cNvGrpSpPr/>
            <p:nvPr/>
          </p:nvGrpSpPr>
          <p:grpSpPr>
            <a:xfrm>
              <a:off x="2638389" y="3177335"/>
              <a:ext cx="321631" cy="274637"/>
              <a:chOff x="1153996" y="2200027"/>
              <a:chExt cx="321631" cy="274637"/>
            </a:xfrm>
          </p:grpSpPr>
          <p:sp>
            <p:nvSpPr>
              <p:cNvPr id="62" name="Oval 61">
                <a:extLst>
                  <a:ext uri="{FF2B5EF4-FFF2-40B4-BE49-F238E27FC236}">
                    <a16:creationId xmlns:a16="http://schemas.microsoft.com/office/drawing/2014/main" id="{5E50D830-200F-4823-2FE0-C0C56417CAED}"/>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3" name="Picture 38" descr="Flag: Canada">
                <a:hlinkClick r:id="rId10"/>
                <a:extLst>
                  <a:ext uri="{FF2B5EF4-FFF2-40B4-BE49-F238E27FC236}">
                    <a16:creationId xmlns:a16="http://schemas.microsoft.com/office/drawing/2014/main" id="{E0514589-C172-7EBC-8855-F672FEF929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64" name="TextBox 63">
              <a:extLst>
                <a:ext uri="{FF2B5EF4-FFF2-40B4-BE49-F238E27FC236}">
                  <a16:creationId xmlns:a16="http://schemas.microsoft.com/office/drawing/2014/main" id="{9481387E-F09B-981C-A78B-82DE25D55508}"/>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66" name="Group 65">
            <a:extLst>
              <a:ext uri="{FF2B5EF4-FFF2-40B4-BE49-F238E27FC236}">
                <a16:creationId xmlns:a16="http://schemas.microsoft.com/office/drawing/2014/main" id="{171E3C68-026D-7299-B067-55BF450EB5EF}"/>
              </a:ext>
            </a:extLst>
          </p:cNvPr>
          <p:cNvGrpSpPr/>
          <p:nvPr/>
        </p:nvGrpSpPr>
        <p:grpSpPr>
          <a:xfrm>
            <a:off x="3260002" y="4081498"/>
            <a:ext cx="693534" cy="457447"/>
            <a:chOff x="2638389" y="3177335"/>
            <a:chExt cx="693534" cy="457447"/>
          </a:xfrm>
        </p:grpSpPr>
        <p:grpSp>
          <p:nvGrpSpPr>
            <p:cNvPr id="67" name="Group 66">
              <a:extLst>
                <a:ext uri="{FF2B5EF4-FFF2-40B4-BE49-F238E27FC236}">
                  <a16:creationId xmlns:a16="http://schemas.microsoft.com/office/drawing/2014/main" id="{958BE364-EB9F-97BD-056B-2619A6C13AFF}"/>
                </a:ext>
              </a:extLst>
            </p:cNvPr>
            <p:cNvGrpSpPr/>
            <p:nvPr/>
          </p:nvGrpSpPr>
          <p:grpSpPr>
            <a:xfrm>
              <a:off x="2638389" y="3177335"/>
              <a:ext cx="321631" cy="274637"/>
              <a:chOff x="1153996" y="2200027"/>
              <a:chExt cx="321631" cy="274637"/>
            </a:xfrm>
          </p:grpSpPr>
          <p:sp>
            <p:nvSpPr>
              <p:cNvPr id="69" name="Oval 68">
                <a:extLst>
                  <a:ext uri="{FF2B5EF4-FFF2-40B4-BE49-F238E27FC236}">
                    <a16:creationId xmlns:a16="http://schemas.microsoft.com/office/drawing/2014/main" id="{6B09D09E-384B-8494-12A1-3CFD8E014172}"/>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0" name="Picture 38" descr="Flag: Canada">
                <a:hlinkClick r:id="rId10"/>
                <a:extLst>
                  <a:ext uri="{FF2B5EF4-FFF2-40B4-BE49-F238E27FC236}">
                    <a16:creationId xmlns:a16="http://schemas.microsoft.com/office/drawing/2014/main" id="{43BCAC29-EC00-3155-7B87-CD04E9BFFC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68" name="TextBox 67">
              <a:extLst>
                <a:ext uri="{FF2B5EF4-FFF2-40B4-BE49-F238E27FC236}">
                  <a16:creationId xmlns:a16="http://schemas.microsoft.com/office/drawing/2014/main" id="{7456F55E-FEF6-623F-F37C-A5C1C20E2D4B}"/>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71" name="Group 70">
            <a:extLst>
              <a:ext uri="{FF2B5EF4-FFF2-40B4-BE49-F238E27FC236}">
                <a16:creationId xmlns:a16="http://schemas.microsoft.com/office/drawing/2014/main" id="{AFBBF83B-7D7F-1052-E9DF-A53A001562D3}"/>
              </a:ext>
            </a:extLst>
          </p:cNvPr>
          <p:cNvGrpSpPr/>
          <p:nvPr/>
        </p:nvGrpSpPr>
        <p:grpSpPr>
          <a:xfrm>
            <a:off x="3925501" y="4081692"/>
            <a:ext cx="693534" cy="457447"/>
            <a:chOff x="2638389" y="3177335"/>
            <a:chExt cx="693534" cy="457447"/>
          </a:xfrm>
        </p:grpSpPr>
        <p:grpSp>
          <p:nvGrpSpPr>
            <p:cNvPr id="72" name="Group 71">
              <a:extLst>
                <a:ext uri="{FF2B5EF4-FFF2-40B4-BE49-F238E27FC236}">
                  <a16:creationId xmlns:a16="http://schemas.microsoft.com/office/drawing/2014/main" id="{230118D9-C416-45BE-D3C2-CD26FB725D08}"/>
                </a:ext>
              </a:extLst>
            </p:cNvPr>
            <p:cNvGrpSpPr/>
            <p:nvPr/>
          </p:nvGrpSpPr>
          <p:grpSpPr>
            <a:xfrm>
              <a:off x="2638389" y="3177335"/>
              <a:ext cx="321631" cy="274637"/>
              <a:chOff x="1153996" y="2200027"/>
              <a:chExt cx="321631" cy="274637"/>
            </a:xfrm>
          </p:grpSpPr>
          <p:sp>
            <p:nvSpPr>
              <p:cNvPr id="74" name="Oval 73">
                <a:extLst>
                  <a:ext uri="{FF2B5EF4-FFF2-40B4-BE49-F238E27FC236}">
                    <a16:creationId xmlns:a16="http://schemas.microsoft.com/office/drawing/2014/main" id="{C8055F44-F165-F2F0-156B-0DF8F608945C}"/>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5" name="Picture 38" descr="Flag: Canada">
                <a:hlinkClick r:id="rId10"/>
                <a:extLst>
                  <a:ext uri="{FF2B5EF4-FFF2-40B4-BE49-F238E27FC236}">
                    <a16:creationId xmlns:a16="http://schemas.microsoft.com/office/drawing/2014/main" id="{2CB7B3E4-687E-36DB-A08F-BE9C11B4A9E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73" name="TextBox 72">
              <a:extLst>
                <a:ext uri="{FF2B5EF4-FFF2-40B4-BE49-F238E27FC236}">
                  <a16:creationId xmlns:a16="http://schemas.microsoft.com/office/drawing/2014/main" id="{72EA7DA8-F31A-6BB0-5469-94B1E52DEC9A}"/>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76" name="Group 75">
            <a:extLst>
              <a:ext uri="{FF2B5EF4-FFF2-40B4-BE49-F238E27FC236}">
                <a16:creationId xmlns:a16="http://schemas.microsoft.com/office/drawing/2014/main" id="{05DB398D-E358-A4E3-E0D3-FF9E1EA8BAF9}"/>
              </a:ext>
            </a:extLst>
          </p:cNvPr>
          <p:cNvGrpSpPr/>
          <p:nvPr/>
        </p:nvGrpSpPr>
        <p:grpSpPr>
          <a:xfrm>
            <a:off x="4592304" y="4104551"/>
            <a:ext cx="693534" cy="457447"/>
            <a:chOff x="2638389" y="3177335"/>
            <a:chExt cx="693534" cy="457447"/>
          </a:xfrm>
        </p:grpSpPr>
        <p:grpSp>
          <p:nvGrpSpPr>
            <p:cNvPr id="77" name="Group 76">
              <a:extLst>
                <a:ext uri="{FF2B5EF4-FFF2-40B4-BE49-F238E27FC236}">
                  <a16:creationId xmlns:a16="http://schemas.microsoft.com/office/drawing/2014/main" id="{A78E5DEF-41B4-9E9F-2A0A-A021F3849D07}"/>
                </a:ext>
              </a:extLst>
            </p:cNvPr>
            <p:cNvGrpSpPr/>
            <p:nvPr/>
          </p:nvGrpSpPr>
          <p:grpSpPr>
            <a:xfrm>
              <a:off x="2638389" y="3177335"/>
              <a:ext cx="321631" cy="274637"/>
              <a:chOff x="1153996" y="2200027"/>
              <a:chExt cx="321631" cy="274637"/>
            </a:xfrm>
          </p:grpSpPr>
          <p:sp>
            <p:nvSpPr>
              <p:cNvPr id="79" name="Oval 78">
                <a:extLst>
                  <a:ext uri="{FF2B5EF4-FFF2-40B4-BE49-F238E27FC236}">
                    <a16:creationId xmlns:a16="http://schemas.microsoft.com/office/drawing/2014/main" id="{D1BC4493-5998-3C58-4C0E-800A4A3AD793}"/>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0" name="Picture 38" descr="Flag: Canada">
                <a:hlinkClick r:id="rId10"/>
                <a:extLst>
                  <a:ext uri="{FF2B5EF4-FFF2-40B4-BE49-F238E27FC236}">
                    <a16:creationId xmlns:a16="http://schemas.microsoft.com/office/drawing/2014/main" id="{337DC7AD-EEFA-D24E-963D-7A5D6D4047D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78" name="TextBox 77">
              <a:extLst>
                <a:ext uri="{FF2B5EF4-FFF2-40B4-BE49-F238E27FC236}">
                  <a16:creationId xmlns:a16="http://schemas.microsoft.com/office/drawing/2014/main" id="{BC823CD5-1786-46CA-2F62-DA47B900BFEF}"/>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91" name="Group 90">
            <a:extLst>
              <a:ext uri="{FF2B5EF4-FFF2-40B4-BE49-F238E27FC236}">
                <a16:creationId xmlns:a16="http://schemas.microsoft.com/office/drawing/2014/main" id="{7D9F7CE2-BF55-0829-D0FB-F778C194ECFE}"/>
              </a:ext>
            </a:extLst>
          </p:cNvPr>
          <p:cNvGrpSpPr/>
          <p:nvPr/>
        </p:nvGrpSpPr>
        <p:grpSpPr>
          <a:xfrm>
            <a:off x="4047012" y="3383382"/>
            <a:ext cx="708233" cy="446835"/>
            <a:chOff x="2625484" y="2490425"/>
            <a:chExt cx="708233" cy="446835"/>
          </a:xfrm>
        </p:grpSpPr>
        <p:grpSp>
          <p:nvGrpSpPr>
            <p:cNvPr id="92" name="Group 91">
              <a:extLst>
                <a:ext uri="{FF2B5EF4-FFF2-40B4-BE49-F238E27FC236}">
                  <a16:creationId xmlns:a16="http://schemas.microsoft.com/office/drawing/2014/main" id="{D8D8328A-2F9B-EB07-CB06-8CBA0BA8F678}"/>
                </a:ext>
              </a:extLst>
            </p:cNvPr>
            <p:cNvGrpSpPr/>
            <p:nvPr/>
          </p:nvGrpSpPr>
          <p:grpSpPr>
            <a:xfrm>
              <a:off x="2625484" y="2490425"/>
              <a:ext cx="321631" cy="274637"/>
              <a:chOff x="1168250" y="1794077"/>
              <a:chExt cx="321631" cy="274637"/>
            </a:xfrm>
          </p:grpSpPr>
          <p:sp>
            <p:nvSpPr>
              <p:cNvPr id="94" name="Oval 93">
                <a:extLst>
                  <a:ext uri="{FF2B5EF4-FFF2-40B4-BE49-F238E27FC236}">
                    <a16:creationId xmlns:a16="http://schemas.microsoft.com/office/drawing/2014/main" id="{4E3C7DC4-7C37-02F0-2371-C2705A3B0B84}"/>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5" name="Picture 31" descr="Flag: Brazil">
                <a:hlinkClick r:id="rId8"/>
                <a:extLst>
                  <a:ext uri="{FF2B5EF4-FFF2-40B4-BE49-F238E27FC236}">
                    <a16:creationId xmlns:a16="http://schemas.microsoft.com/office/drawing/2014/main" id="{0C378385-7CF1-D4DD-3A1A-4E78EFC967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93" name="TextBox 92">
              <a:extLst>
                <a:ext uri="{FF2B5EF4-FFF2-40B4-BE49-F238E27FC236}">
                  <a16:creationId xmlns:a16="http://schemas.microsoft.com/office/drawing/2014/main" id="{12B55C12-5905-D877-3796-68E6B1BCAFEA}"/>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grpSp>
        <p:nvGrpSpPr>
          <p:cNvPr id="100" name="Group 99">
            <a:extLst>
              <a:ext uri="{FF2B5EF4-FFF2-40B4-BE49-F238E27FC236}">
                <a16:creationId xmlns:a16="http://schemas.microsoft.com/office/drawing/2014/main" id="{67478CB6-0853-3016-6E29-969CE7FC0644}"/>
              </a:ext>
            </a:extLst>
          </p:cNvPr>
          <p:cNvGrpSpPr/>
          <p:nvPr/>
        </p:nvGrpSpPr>
        <p:grpSpPr>
          <a:xfrm>
            <a:off x="2636164" y="4761462"/>
            <a:ext cx="716865" cy="464984"/>
            <a:chOff x="2625484" y="3867320"/>
            <a:chExt cx="716865" cy="464984"/>
          </a:xfrm>
        </p:grpSpPr>
        <p:grpSp>
          <p:nvGrpSpPr>
            <p:cNvPr id="96" name="Group 95">
              <a:extLst>
                <a:ext uri="{FF2B5EF4-FFF2-40B4-BE49-F238E27FC236}">
                  <a16:creationId xmlns:a16="http://schemas.microsoft.com/office/drawing/2014/main" id="{5641D584-AF92-7761-8D3F-08D37D192FAC}"/>
                </a:ext>
              </a:extLst>
            </p:cNvPr>
            <p:cNvGrpSpPr/>
            <p:nvPr/>
          </p:nvGrpSpPr>
          <p:grpSpPr>
            <a:xfrm>
              <a:off x="2625484" y="3867320"/>
              <a:ext cx="321631" cy="274637"/>
              <a:chOff x="3004005" y="2554529"/>
              <a:chExt cx="321631" cy="274637"/>
            </a:xfrm>
          </p:grpSpPr>
          <p:sp>
            <p:nvSpPr>
              <p:cNvPr id="97" name="Oval 96">
                <a:extLst>
                  <a:ext uri="{FF2B5EF4-FFF2-40B4-BE49-F238E27FC236}">
                    <a16:creationId xmlns:a16="http://schemas.microsoft.com/office/drawing/2014/main" id="{A110F7CA-9D84-7373-4D0F-94B54FE6F833}"/>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8" name="Picture 4" descr="Flag: Cayman Islands on Apple iOS 16.4">
                <a:extLst>
                  <a:ext uri="{FF2B5EF4-FFF2-40B4-BE49-F238E27FC236}">
                    <a16:creationId xmlns:a16="http://schemas.microsoft.com/office/drawing/2014/main" id="{49168CB9-10A1-6AFE-4015-8776A479945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99" name="TextBox 98">
              <a:extLst>
                <a:ext uri="{FF2B5EF4-FFF2-40B4-BE49-F238E27FC236}">
                  <a16:creationId xmlns:a16="http://schemas.microsoft.com/office/drawing/2014/main" id="{1C556AF7-A550-9878-8ADD-76E18C7958AB}"/>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1" name="Group 100">
            <a:extLst>
              <a:ext uri="{FF2B5EF4-FFF2-40B4-BE49-F238E27FC236}">
                <a16:creationId xmlns:a16="http://schemas.microsoft.com/office/drawing/2014/main" id="{028AFDA0-A72D-4639-081B-929138375B72}"/>
              </a:ext>
            </a:extLst>
          </p:cNvPr>
          <p:cNvGrpSpPr/>
          <p:nvPr/>
        </p:nvGrpSpPr>
        <p:grpSpPr>
          <a:xfrm>
            <a:off x="3249720" y="4768162"/>
            <a:ext cx="716865" cy="464984"/>
            <a:chOff x="2625484" y="3867320"/>
            <a:chExt cx="716865" cy="464984"/>
          </a:xfrm>
        </p:grpSpPr>
        <p:grpSp>
          <p:nvGrpSpPr>
            <p:cNvPr id="102" name="Group 101">
              <a:extLst>
                <a:ext uri="{FF2B5EF4-FFF2-40B4-BE49-F238E27FC236}">
                  <a16:creationId xmlns:a16="http://schemas.microsoft.com/office/drawing/2014/main" id="{40AC17FA-4AE9-A98B-494A-104502DDF663}"/>
                </a:ext>
              </a:extLst>
            </p:cNvPr>
            <p:cNvGrpSpPr/>
            <p:nvPr/>
          </p:nvGrpSpPr>
          <p:grpSpPr>
            <a:xfrm>
              <a:off x="2625484" y="3867320"/>
              <a:ext cx="321631" cy="274637"/>
              <a:chOff x="3004005" y="2554529"/>
              <a:chExt cx="321631" cy="274637"/>
            </a:xfrm>
          </p:grpSpPr>
          <p:sp>
            <p:nvSpPr>
              <p:cNvPr id="104" name="Oval 103">
                <a:extLst>
                  <a:ext uri="{FF2B5EF4-FFF2-40B4-BE49-F238E27FC236}">
                    <a16:creationId xmlns:a16="http://schemas.microsoft.com/office/drawing/2014/main" id="{BCB87DCD-6F48-072B-12B4-C18C0DE7B04F}"/>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5" name="Picture 4" descr="Flag: Cayman Islands on Apple iOS 16.4">
                <a:extLst>
                  <a:ext uri="{FF2B5EF4-FFF2-40B4-BE49-F238E27FC236}">
                    <a16:creationId xmlns:a16="http://schemas.microsoft.com/office/drawing/2014/main" id="{54B7C0D4-70FF-99C6-D952-87EF123BFD2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3" name="TextBox 102">
              <a:extLst>
                <a:ext uri="{FF2B5EF4-FFF2-40B4-BE49-F238E27FC236}">
                  <a16:creationId xmlns:a16="http://schemas.microsoft.com/office/drawing/2014/main" id="{F4983479-CE75-9BF3-6CA9-17F6AA9232C2}"/>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81" name="Group 80">
            <a:extLst>
              <a:ext uri="{FF2B5EF4-FFF2-40B4-BE49-F238E27FC236}">
                <a16:creationId xmlns:a16="http://schemas.microsoft.com/office/drawing/2014/main" id="{5E3D2965-7359-11F7-FE59-D9C38DC54ED9}"/>
              </a:ext>
            </a:extLst>
          </p:cNvPr>
          <p:cNvGrpSpPr/>
          <p:nvPr/>
        </p:nvGrpSpPr>
        <p:grpSpPr>
          <a:xfrm>
            <a:off x="3258351" y="1801391"/>
            <a:ext cx="708234" cy="473753"/>
            <a:chOff x="2625484" y="1803515"/>
            <a:chExt cx="708234" cy="473753"/>
          </a:xfrm>
        </p:grpSpPr>
        <p:grpSp>
          <p:nvGrpSpPr>
            <p:cNvPr id="82" name="Group 81">
              <a:extLst>
                <a:ext uri="{FF2B5EF4-FFF2-40B4-BE49-F238E27FC236}">
                  <a16:creationId xmlns:a16="http://schemas.microsoft.com/office/drawing/2014/main" id="{EA5AFEB5-6741-DECF-72A1-8D99381F7498}"/>
                </a:ext>
              </a:extLst>
            </p:cNvPr>
            <p:cNvGrpSpPr/>
            <p:nvPr/>
          </p:nvGrpSpPr>
          <p:grpSpPr>
            <a:xfrm>
              <a:off x="2625484" y="1803515"/>
              <a:ext cx="321632" cy="274637"/>
              <a:chOff x="1169871" y="1289934"/>
              <a:chExt cx="321632" cy="274637"/>
            </a:xfrm>
          </p:grpSpPr>
          <p:sp>
            <p:nvSpPr>
              <p:cNvPr id="84" name="Oval 83">
                <a:extLst>
                  <a:ext uri="{FF2B5EF4-FFF2-40B4-BE49-F238E27FC236}">
                    <a16:creationId xmlns:a16="http://schemas.microsoft.com/office/drawing/2014/main" id="{7084D7FF-F49C-8CA1-D860-2B186FF614F0}"/>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5" name="Picture 13" descr="Flag: Australia">
                <a:hlinkClick r:id="rId6"/>
                <a:extLst>
                  <a:ext uri="{FF2B5EF4-FFF2-40B4-BE49-F238E27FC236}">
                    <a16:creationId xmlns:a16="http://schemas.microsoft.com/office/drawing/2014/main" id="{86C10339-7FFF-A6CE-981B-5036DDDCAA8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3" name="TextBox 82">
              <a:extLst>
                <a:ext uri="{FF2B5EF4-FFF2-40B4-BE49-F238E27FC236}">
                  <a16:creationId xmlns:a16="http://schemas.microsoft.com/office/drawing/2014/main" id="{BC9132DF-BF97-BC8B-BD51-583E863AA6B2}"/>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49" name="Group 48">
            <a:extLst>
              <a:ext uri="{FF2B5EF4-FFF2-40B4-BE49-F238E27FC236}">
                <a16:creationId xmlns:a16="http://schemas.microsoft.com/office/drawing/2014/main" id="{6CA4F673-7095-6672-8ABA-2846B96B391A}"/>
              </a:ext>
            </a:extLst>
          </p:cNvPr>
          <p:cNvGrpSpPr/>
          <p:nvPr/>
        </p:nvGrpSpPr>
        <p:grpSpPr>
          <a:xfrm>
            <a:off x="4013015" y="1811278"/>
            <a:ext cx="708234" cy="473753"/>
            <a:chOff x="2625484" y="1803515"/>
            <a:chExt cx="708234" cy="473753"/>
          </a:xfrm>
        </p:grpSpPr>
        <p:grpSp>
          <p:nvGrpSpPr>
            <p:cNvPr id="50" name="Group 49">
              <a:extLst>
                <a:ext uri="{FF2B5EF4-FFF2-40B4-BE49-F238E27FC236}">
                  <a16:creationId xmlns:a16="http://schemas.microsoft.com/office/drawing/2014/main" id="{83DE47A0-34CE-8F5B-92BE-18FD6AC5BA02}"/>
                </a:ext>
              </a:extLst>
            </p:cNvPr>
            <p:cNvGrpSpPr/>
            <p:nvPr/>
          </p:nvGrpSpPr>
          <p:grpSpPr>
            <a:xfrm>
              <a:off x="2625484" y="1803515"/>
              <a:ext cx="321632" cy="274637"/>
              <a:chOff x="1169871" y="1289934"/>
              <a:chExt cx="321632" cy="274637"/>
            </a:xfrm>
          </p:grpSpPr>
          <p:sp>
            <p:nvSpPr>
              <p:cNvPr id="52" name="Oval 51">
                <a:extLst>
                  <a:ext uri="{FF2B5EF4-FFF2-40B4-BE49-F238E27FC236}">
                    <a16:creationId xmlns:a16="http://schemas.microsoft.com/office/drawing/2014/main" id="{1C2C1969-E213-A5E1-F7EA-812134B50460}"/>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58" name="Picture 13" descr="Flag: Australia">
                <a:hlinkClick r:id="rId6"/>
                <a:extLst>
                  <a:ext uri="{FF2B5EF4-FFF2-40B4-BE49-F238E27FC236}">
                    <a16:creationId xmlns:a16="http://schemas.microsoft.com/office/drawing/2014/main" id="{C3C53D52-4662-AFF0-E52F-470244656F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51" name="TextBox 50">
              <a:extLst>
                <a:ext uri="{FF2B5EF4-FFF2-40B4-BE49-F238E27FC236}">
                  <a16:creationId xmlns:a16="http://schemas.microsoft.com/office/drawing/2014/main" id="{D556D8CF-6279-6274-1806-AE6F8FBE3C06}"/>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86" name="Group 85">
            <a:extLst>
              <a:ext uri="{FF2B5EF4-FFF2-40B4-BE49-F238E27FC236}">
                <a16:creationId xmlns:a16="http://schemas.microsoft.com/office/drawing/2014/main" id="{C4E10517-1C30-05EA-A894-8447A5CCAD08}"/>
              </a:ext>
            </a:extLst>
          </p:cNvPr>
          <p:cNvGrpSpPr/>
          <p:nvPr/>
        </p:nvGrpSpPr>
        <p:grpSpPr>
          <a:xfrm>
            <a:off x="4733725" y="1800005"/>
            <a:ext cx="708234" cy="473753"/>
            <a:chOff x="2625484" y="1803515"/>
            <a:chExt cx="708234" cy="473753"/>
          </a:xfrm>
        </p:grpSpPr>
        <p:grpSp>
          <p:nvGrpSpPr>
            <p:cNvPr id="87" name="Group 86">
              <a:extLst>
                <a:ext uri="{FF2B5EF4-FFF2-40B4-BE49-F238E27FC236}">
                  <a16:creationId xmlns:a16="http://schemas.microsoft.com/office/drawing/2014/main" id="{D2FA86EB-3872-4CD3-A368-F76754079A3D}"/>
                </a:ext>
              </a:extLst>
            </p:cNvPr>
            <p:cNvGrpSpPr/>
            <p:nvPr/>
          </p:nvGrpSpPr>
          <p:grpSpPr>
            <a:xfrm>
              <a:off x="2625484" y="1803515"/>
              <a:ext cx="321632" cy="274637"/>
              <a:chOff x="1169871" y="1289934"/>
              <a:chExt cx="321632" cy="274637"/>
            </a:xfrm>
          </p:grpSpPr>
          <p:sp>
            <p:nvSpPr>
              <p:cNvPr id="89" name="Oval 88">
                <a:extLst>
                  <a:ext uri="{FF2B5EF4-FFF2-40B4-BE49-F238E27FC236}">
                    <a16:creationId xmlns:a16="http://schemas.microsoft.com/office/drawing/2014/main" id="{D6E96FB6-3B5F-5B76-5CAF-79569809C761}"/>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0" name="Picture 13" descr="Flag: Australia">
                <a:hlinkClick r:id="rId6"/>
                <a:extLst>
                  <a:ext uri="{FF2B5EF4-FFF2-40B4-BE49-F238E27FC236}">
                    <a16:creationId xmlns:a16="http://schemas.microsoft.com/office/drawing/2014/main" id="{2014DE9B-D5DC-B947-F50A-195169FF699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8" name="TextBox 87">
              <a:extLst>
                <a:ext uri="{FF2B5EF4-FFF2-40B4-BE49-F238E27FC236}">
                  <a16:creationId xmlns:a16="http://schemas.microsoft.com/office/drawing/2014/main" id="{87D70CAD-D138-442A-0168-07B287E00B31}"/>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121" name="Group 120">
            <a:extLst>
              <a:ext uri="{FF2B5EF4-FFF2-40B4-BE49-F238E27FC236}">
                <a16:creationId xmlns:a16="http://schemas.microsoft.com/office/drawing/2014/main" id="{3AD9A4E0-8EAE-4970-5F38-C70C0AC9CB9D}"/>
              </a:ext>
            </a:extLst>
          </p:cNvPr>
          <p:cNvGrpSpPr/>
          <p:nvPr/>
        </p:nvGrpSpPr>
        <p:grpSpPr>
          <a:xfrm>
            <a:off x="5444450" y="1826178"/>
            <a:ext cx="708234" cy="473753"/>
            <a:chOff x="2625484" y="1803515"/>
            <a:chExt cx="708234" cy="473753"/>
          </a:xfrm>
        </p:grpSpPr>
        <p:grpSp>
          <p:nvGrpSpPr>
            <p:cNvPr id="122" name="Group 121">
              <a:extLst>
                <a:ext uri="{FF2B5EF4-FFF2-40B4-BE49-F238E27FC236}">
                  <a16:creationId xmlns:a16="http://schemas.microsoft.com/office/drawing/2014/main" id="{1379231E-CFF2-3921-BB2F-15F57BD5CC14}"/>
                </a:ext>
              </a:extLst>
            </p:cNvPr>
            <p:cNvGrpSpPr/>
            <p:nvPr/>
          </p:nvGrpSpPr>
          <p:grpSpPr>
            <a:xfrm>
              <a:off x="2625484" y="1803515"/>
              <a:ext cx="321632" cy="274637"/>
              <a:chOff x="1169871" y="1289934"/>
              <a:chExt cx="321632" cy="274637"/>
            </a:xfrm>
          </p:grpSpPr>
          <p:sp>
            <p:nvSpPr>
              <p:cNvPr id="124" name="Oval 123">
                <a:extLst>
                  <a:ext uri="{FF2B5EF4-FFF2-40B4-BE49-F238E27FC236}">
                    <a16:creationId xmlns:a16="http://schemas.microsoft.com/office/drawing/2014/main" id="{2AF1B6E7-710D-E19A-195B-B22A45B43540}"/>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25" name="Picture 13" descr="Flag: Australia">
                <a:hlinkClick r:id="rId6"/>
                <a:extLst>
                  <a:ext uri="{FF2B5EF4-FFF2-40B4-BE49-F238E27FC236}">
                    <a16:creationId xmlns:a16="http://schemas.microsoft.com/office/drawing/2014/main" id="{BBE73CDF-2F51-7ED6-781E-ADD4C0A722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23" name="TextBox 122">
              <a:extLst>
                <a:ext uri="{FF2B5EF4-FFF2-40B4-BE49-F238E27FC236}">
                  <a16:creationId xmlns:a16="http://schemas.microsoft.com/office/drawing/2014/main" id="{DF8E884D-4EE9-09C9-282E-D92DE4FFE57E}"/>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126" name="Group 125">
            <a:extLst>
              <a:ext uri="{FF2B5EF4-FFF2-40B4-BE49-F238E27FC236}">
                <a16:creationId xmlns:a16="http://schemas.microsoft.com/office/drawing/2014/main" id="{B1D4BDB7-5481-AD5F-01CA-D2D89B5D65A6}"/>
              </a:ext>
            </a:extLst>
          </p:cNvPr>
          <p:cNvGrpSpPr/>
          <p:nvPr/>
        </p:nvGrpSpPr>
        <p:grpSpPr>
          <a:xfrm>
            <a:off x="6096000" y="1814905"/>
            <a:ext cx="708234" cy="473753"/>
            <a:chOff x="2625484" y="1803515"/>
            <a:chExt cx="708234" cy="473753"/>
          </a:xfrm>
        </p:grpSpPr>
        <p:grpSp>
          <p:nvGrpSpPr>
            <p:cNvPr id="127" name="Group 126">
              <a:extLst>
                <a:ext uri="{FF2B5EF4-FFF2-40B4-BE49-F238E27FC236}">
                  <a16:creationId xmlns:a16="http://schemas.microsoft.com/office/drawing/2014/main" id="{5902D506-942A-BD1A-C719-8477E3ACB06E}"/>
                </a:ext>
              </a:extLst>
            </p:cNvPr>
            <p:cNvGrpSpPr/>
            <p:nvPr/>
          </p:nvGrpSpPr>
          <p:grpSpPr>
            <a:xfrm>
              <a:off x="2625484" y="1803515"/>
              <a:ext cx="321632" cy="274637"/>
              <a:chOff x="1169871" y="1289934"/>
              <a:chExt cx="321632" cy="274637"/>
            </a:xfrm>
          </p:grpSpPr>
          <p:sp>
            <p:nvSpPr>
              <p:cNvPr id="129" name="Oval 128">
                <a:extLst>
                  <a:ext uri="{FF2B5EF4-FFF2-40B4-BE49-F238E27FC236}">
                    <a16:creationId xmlns:a16="http://schemas.microsoft.com/office/drawing/2014/main" id="{197E1D40-C466-CE9C-F71F-BF9BCF15B6FF}"/>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30" name="Picture 13" descr="Flag: Australia">
                <a:hlinkClick r:id="rId6"/>
                <a:extLst>
                  <a:ext uri="{FF2B5EF4-FFF2-40B4-BE49-F238E27FC236}">
                    <a16:creationId xmlns:a16="http://schemas.microsoft.com/office/drawing/2014/main" id="{62B73B23-45A3-C783-39E5-26EE10C9BF7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28" name="TextBox 127">
              <a:extLst>
                <a:ext uri="{FF2B5EF4-FFF2-40B4-BE49-F238E27FC236}">
                  <a16:creationId xmlns:a16="http://schemas.microsoft.com/office/drawing/2014/main" id="{CE7C886F-AB78-B8E4-1CEC-B768FC20CFD3}"/>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131" name="Group 130">
            <a:extLst>
              <a:ext uri="{FF2B5EF4-FFF2-40B4-BE49-F238E27FC236}">
                <a16:creationId xmlns:a16="http://schemas.microsoft.com/office/drawing/2014/main" id="{7D134DC7-2E6E-6BAE-D241-8C68608AEC45}"/>
              </a:ext>
            </a:extLst>
          </p:cNvPr>
          <p:cNvGrpSpPr/>
          <p:nvPr/>
        </p:nvGrpSpPr>
        <p:grpSpPr>
          <a:xfrm>
            <a:off x="6817692" y="1790660"/>
            <a:ext cx="708234" cy="473753"/>
            <a:chOff x="2625484" y="1803515"/>
            <a:chExt cx="708234" cy="473753"/>
          </a:xfrm>
        </p:grpSpPr>
        <p:grpSp>
          <p:nvGrpSpPr>
            <p:cNvPr id="132" name="Group 131">
              <a:extLst>
                <a:ext uri="{FF2B5EF4-FFF2-40B4-BE49-F238E27FC236}">
                  <a16:creationId xmlns:a16="http://schemas.microsoft.com/office/drawing/2014/main" id="{93841C38-4618-C2D7-26EA-091F563CC9AA}"/>
                </a:ext>
              </a:extLst>
            </p:cNvPr>
            <p:cNvGrpSpPr/>
            <p:nvPr/>
          </p:nvGrpSpPr>
          <p:grpSpPr>
            <a:xfrm>
              <a:off x="2625484" y="1803515"/>
              <a:ext cx="321632" cy="274637"/>
              <a:chOff x="1169871" y="1289934"/>
              <a:chExt cx="321632" cy="274637"/>
            </a:xfrm>
          </p:grpSpPr>
          <p:sp>
            <p:nvSpPr>
              <p:cNvPr id="134" name="Oval 133">
                <a:extLst>
                  <a:ext uri="{FF2B5EF4-FFF2-40B4-BE49-F238E27FC236}">
                    <a16:creationId xmlns:a16="http://schemas.microsoft.com/office/drawing/2014/main" id="{3C85ACB6-9C08-F802-D2D0-7B96B7053BE3}"/>
                  </a:ext>
                </a:extLst>
              </p:cNvPr>
              <p:cNvSpPr/>
              <p:nvPr/>
            </p:nvSpPr>
            <p:spPr>
              <a:xfrm>
                <a:off x="1169871" y="151885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35" name="Picture 13" descr="Flag: Australia">
                <a:hlinkClick r:id="rId6"/>
                <a:extLst>
                  <a:ext uri="{FF2B5EF4-FFF2-40B4-BE49-F238E27FC236}">
                    <a16:creationId xmlns:a16="http://schemas.microsoft.com/office/drawing/2014/main" id="{85B4164A-1424-56F0-1224-A885DD29F9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9726" y="128993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33" name="TextBox 132">
              <a:extLst>
                <a:ext uri="{FF2B5EF4-FFF2-40B4-BE49-F238E27FC236}">
                  <a16:creationId xmlns:a16="http://schemas.microsoft.com/office/drawing/2014/main" id="{4AD23F74-A7BF-169A-5242-BF4DB1DA52ED}"/>
                </a:ext>
              </a:extLst>
            </p:cNvPr>
            <p:cNvSpPr txBox="1"/>
            <p:nvPr/>
          </p:nvSpPr>
          <p:spPr>
            <a:xfrm>
              <a:off x="2695339" y="2031047"/>
              <a:ext cx="638379" cy="246221"/>
            </a:xfrm>
            <a:prstGeom prst="rect">
              <a:avLst/>
            </a:prstGeom>
            <a:noFill/>
          </p:spPr>
          <p:txBody>
            <a:bodyPr wrap="square" rtlCol="0">
              <a:spAutoFit/>
            </a:bodyPr>
            <a:lstStyle/>
            <a:p>
              <a:r>
                <a:rPr lang="nl-NL" sz="1000" dirty="0"/>
                <a:t>[name]</a:t>
              </a:r>
            </a:p>
          </p:txBody>
        </p:sp>
      </p:grpSp>
      <p:grpSp>
        <p:nvGrpSpPr>
          <p:cNvPr id="137" name="Group 136">
            <a:extLst>
              <a:ext uri="{FF2B5EF4-FFF2-40B4-BE49-F238E27FC236}">
                <a16:creationId xmlns:a16="http://schemas.microsoft.com/office/drawing/2014/main" id="{AF90FACE-856D-F3E2-336E-E4739BC87948}"/>
              </a:ext>
            </a:extLst>
          </p:cNvPr>
          <p:cNvGrpSpPr/>
          <p:nvPr/>
        </p:nvGrpSpPr>
        <p:grpSpPr>
          <a:xfrm>
            <a:off x="1562677" y="2631146"/>
            <a:ext cx="286725" cy="246221"/>
            <a:chOff x="1562677" y="2631146"/>
            <a:chExt cx="286725" cy="246221"/>
          </a:xfrm>
        </p:grpSpPr>
        <p:pic>
          <p:nvPicPr>
            <p:cNvPr id="1026" name="Picture 2" descr="🇧🇭">
              <a:extLst>
                <a:ext uri="{FF2B5EF4-FFF2-40B4-BE49-F238E27FC236}">
                  <a16:creationId xmlns:a16="http://schemas.microsoft.com/office/drawing/2014/main" id="{AB9A14A1-0870-83D5-599A-8BFD20DF152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3181" y="2631146"/>
              <a:ext cx="246221" cy="246221"/>
            </a:xfrm>
            <a:prstGeom prst="rect">
              <a:avLst/>
            </a:prstGeom>
            <a:noFill/>
            <a:extLst>
              <a:ext uri="{909E8E84-426E-40DD-AFC4-6F175D3DCCD1}">
                <a14:hiddenFill xmlns:a14="http://schemas.microsoft.com/office/drawing/2010/main">
                  <a:solidFill>
                    <a:srgbClr val="FFFFFF"/>
                  </a:solidFill>
                </a14:hiddenFill>
              </a:ext>
            </a:extLst>
          </p:spPr>
        </p:pic>
        <p:sp>
          <p:nvSpPr>
            <p:cNvPr id="136" name="Oval 135">
              <a:extLst>
                <a:ext uri="{FF2B5EF4-FFF2-40B4-BE49-F238E27FC236}">
                  <a16:creationId xmlns:a16="http://schemas.microsoft.com/office/drawing/2014/main" id="{0A0DE4B1-16D2-0664-3128-D56EF46CBF9A}"/>
                </a:ext>
              </a:extLst>
            </p:cNvPr>
            <p:cNvSpPr/>
            <p:nvPr/>
          </p:nvSpPr>
          <p:spPr>
            <a:xfrm>
              <a:off x="1562677" y="28275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036" name="Group 1035">
            <a:extLst>
              <a:ext uri="{FF2B5EF4-FFF2-40B4-BE49-F238E27FC236}">
                <a16:creationId xmlns:a16="http://schemas.microsoft.com/office/drawing/2014/main" id="{57B06F97-9967-42C9-3FAF-35480B83F0AC}"/>
              </a:ext>
            </a:extLst>
          </p:cNvPr>
          <p:cNvGrpSpPr/>
          <p:nvPr/>
        </p:nvGrpSpPr>
        <p:grpSpPr>
          <a:xfrm>
            <a:off x="2629095" y="2633373"/>
            <a:ext cx="677885" cy="393587"/>
            <a:chOff x="2629095" y="2633373"/>
            <a:chExt cx="677885" cy="393587"/>
          </a:xfrm>
        </p:grpSpPr>
        <p:grpSp>
          <p:nvGrpSpPr>
            <p:cNvPr id="138" name="Group 137">
              <a:extLst>
                <a:ext uri="{FF2B5EF4-FFF2-40B4-BE49-F238E27FC236}">
                  <a16:creationId xmlns:a16="http://schemas.microsoft.com/office/drawing/2014/main" id="{19B93A47-C1F3-3C10-9570-2E464457C681}"/>
                </a:ext>
              </a:extLst>
            </p:cNvPr>
            <p:cNvGrpSpPr/>
            <p:nvPr/>
          </p:nvGrpSpPr>
          <p:grpSpPr>
            <a:xfrm>
              <a:off x="2629095" y="2633373"/>
              <a:ext cx="286725" cy="246221"/>
              <a:chOff x="1562677" y="2631146"/>
              <a:chExt cx="286725" cy="246221"/>
            </a:xfrm>
          </p:grpSpPr>
          <p:pic>
            <p:nvPicPr>
              <p:cNvPr id="139" name="Picture 2" descr="🇧🇭">
                <a:extLst>
                  <a:ext uri="{FF2B5EF4-FFF2-40B4-BE49-F238E27FC236}">
                    <a16:creationId xmlns:a16="http://schemas.microsoft.com/office/drawing/2014/main" id="{EEA36ADD-04BB-CEE2-7E55-DDD626C5047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3181" y="2631146"/>
                <a:ext cx="246221" cy="246221"/>
              </a:xfrm>
              <a:prstGeom prst="rect">
                <a:avLst/>
              </a:prstGeom>
              <a:noFill/>
              <a:extLst>
                <a:ext uri="{909E8E84-426E-40DD-AFC4-6F175D3DCCD1}">
                  <a14:hiddenFill xmlns:a14="http://schemas.microsoft.com/office/drawing/2010/main">
                    <a:solidFill>
                      <a:srgbClr val="FFFFFF"/>
                    </a:solidFill>
                  </a14:hiddenFill>
                </a:ext>
              </a:extLst>
            </p:spPr>
          </p:pic>
          <p:sp>
            <p:nvSpPr>
              <p:cNvPr id="140" name="Oval 139">
                <a:extLst>
                  <a:ext uri="{FF2B5EF4-FFF2-40B4-BE49-F238E27FC236}">
                    <a16:creationId xmlns:a16="http://schemas.microsoft.com/office/drawing/2014/main" id="{8A5B4E65-D1B1-FCCD-1905-206C268BDAD4}"/>
                  </a:ext>
                </a:extLst>
              </p:cNvPr>
              <p:cNvSpPr/>
              <p:nvPr/>
            </p:nvSpPr>
            <p:spPr>
              <a:xfrm>
                <a:off x="1562677" y="28275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141" name="TextBox 140">
              <a:extLst>
                <a:ext uri="{FF2B5EF4-FFF2-40B4-BE49-F238E27FC236}">
                  <a16:creationId xmlns:a16="http://schemas.microsoft.com/office/drawing/2014/main" id="{381DA667-AE1D-AE1A-2B2A-A8C42C75A87E}"/>
                </a:ext>
              </a:extLst>
            </p:cNvPr>
            <p:cNvSpPr txBox="1"/>
            <p:nvPr/>
          </p:nvSpPr>
          <p:spPr>
            <a:xfrm>
              <a:off x="2668601" y="2780739"/>
              <a:ext cx="638379" cy="246221"/>
            </a:xfrm>
            <a:prstGeom prst="rect">
              <a:avLst/>
            </a:prstGeom>
            <a:noFill/>
          </p:spPr>
          <p:txBody>
            <a:bodyPr wrap="square" rtlCol="0">
              <a:spAutoFit/>
            </a:bodyPr>
            <a:lstStyle/>
            <a:p>
              <a:r>
                <a:rPr lang="nl-NL" sz="1000" dirty="0"/>
                <a:t>[name]</a:t>
              </a:r>
            </a:p>
          </p:txBody>
        </p:sp>
      </p:grpSp>
      <p:grpSp>
        <p:nvGrpSpPr>
          <p:cNvPr id="142" name="Group 141">
            <a:extLst>
              <a:ext uri="{FF2B5EF4-FFF2-40B4-BE49-F238E27FC236}">
                <a16:creationId xmlns:a16="http://schemas.microsoft.com/office/drawing/2014/main" id="{81BB051A-0945-BAD0-2C7D-3E96C7B50E75}"/>
              </a:ext>
            </a:extLst>
          </p:cNvPr>
          <p:cNvGrpSpPr/>
          <p:nvPr/>
        </p:nvGrpSpPr>
        <p:grpSpPr>
          <a:xfrm>
            <a:off x="4736217" y="3371974"/>
            <a:ext cx="708233" cy="446835"/>
            <a:chOff x="2625484" y="2490425"/>
            <a:chExt cx="708233" cy="446835"/>
          </a:xfrm>
        </p:grpSpPr>
        <p:grpSp>
          <p:nvGrpSpPr>
            <p:cNvPr id="143" name="Group 142">
              <a:extLst>
                <a:ext uri="{FF2B5EF4-FFF2-40B4-BE49-F238E27FC236}">
                  <a16:creationId xmlns:a16="http://schemas.microsoft.com/office/drawing/2014/main" id="{3B27EDC8-FF7A-FD19-2FE0-BC4824262C79}"/>
                </a:ext>
              </a:extLst>
            </p:cNvPr>
            <p:cNvGrpSpPr/>
            <p:nvPr/>
          </p:nvGrpSpPr>
          <p:grpSpPr>
            <a:xfrm>
              <a:off x="2625484" y="2490425"/>
              <a:ext cx="321631" cy="274637"/>
              <a:chOff x="1168250" y="1794077"/>
              <a:chExt cx="321631" cy="274637"/>
            </a:xfrm>
          </p:grpSpPr>
          <p:sp>
            <p:nvSpPr>
              <p:cNvPr id="145" name="Oval 144">
                <a:extLst>
                  <a:ext uri="{FF2B5EF4-FFF2-40B4-BE49-F238E27FC236}">
                    <a16:creationId xmlns:a16="http://schemas.microsoft.com/office/drawing/2014/main" id="{F75CCBEF-9CB8-A73F-B0B2-D582A4A8994C}"/>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46" name="Picture 31" descr="Flag: Brazil">
                <a:hlinkClick r:id="rId8"/>
                <a:extLst>
                  <a:ext uri="{FF2B5EF4-FFF2-40B4-BE49-F238E27FC236}">
                    <a16:creationId xmlns:a16="http://schemas.microsoft.com/office/drawing/2014/main" id="{D0588121-0E2E-B795-42D5-3050D27A6FD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44" name="TextBox 143">
              <a:extLst>
                <a:ext uri="{FF2B5EF4-FFF2-40B4-BE49-F238E27FC236}">
                  <a16:creationId xmlns:a16="http://schemas.microsoft.com/office/drawing/2014/main" id="{E2F89D02-0D0B-993F-8371-6772F6FF3AB2}"/>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grpSp>
        <p:nvGrpSpPr>
          <p:cNvPr id="147" name="Group 146">
            <a:extLst>
              <a:ext uri="{FF2B5EF4-FFF2-40B4-BE49-F238E27FC236}">
                <a16:creationId xmlns:a16="http://schemas.microsoft.com/office/drawing/2014/main" id="{CCF889D5-1D47-49EE-8CA3-5FF769B2025F}"/>
              </a:ext>
            </a:extLst>
          </p:cNvPr>
          <p:cNvGrpSpPr/>
          <p:nvPr/>
        </p:nvGrpSpPr>
        <p:grpSpPr>
          <a:xfrm>
            <a:off x="5444450" y="3359008"/>
            <a:ext cx="708233" cy="446835"/>
            <a:chOff x="2625484" y="2490425"/>
            <a:chExt cx="708233" cy="446835"/>
          </a:xfrm>
        </p:grpSpPr>
        <p:grpSp>
          <p:nvGrpSpPr>
            <p:cNvPr id="148" name="Group 147">
              <a:extLst>
                <a:ext uri="{FF2B5EF4-FFF2-40B4-BE49-F238E27FC236}">
                  <a16:creationId xmlns:a16="http://schemas.microsoft.com/office/drawing/2014/main" id="{726E06B3-83EA-65A2-C040-54CE517BBAE9}"/>
                </a:ext>
              </a:extLst>
            </p:cNvPr>
            <p:cNvGrpSpPr/>
            <p:nvPr/>
          </p:nvGrpSpPr>
          <p:grpSpPr>
            <a:xfrm>
              <a:off x="2625484" y="2490425"/>
              <a:ext cx="321631" cy="274637"/>
              <a:chOff x="1168250" y="1794077"/>
              <a:chExt cx="321631" cy="274637"/>
            </a:xfrm>
          </p:grpSpPr>
          <p:sp>
            <p:nvSpPr>
              <p:cNvPr id="150" name="Oval 149">
                <a:extLst>
                  <a:ext uri="{FF2B5EF4-FFF2-40B4-BE49-F238E27FC236}">
                    <a16:creationId xmlns:a16="http://schemas.microsoft.com/office/drawing/2014/main" id="{37959A0F-1C67-748A-8040-767D9BE157A7}"/>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51" name="Picture 31" descr="Flag: Brazil">
                <a:hlinkClick r:id="rId8"/>
                <a:extLst>
                  <a:ext uri="{FF2B5EF4-FFF2-40B4-BE49-F238E27FC236}">
                    <a16:creationId xmlns:a16="http://schemas.microsoft.com/office/drawing/2014/main" id="{72C3EEE8-9925-4B8C-3F7C-829332E9C1A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49" name="TextBox 148">
              <a:extLst>
                <a:ext uri="{FF2B5EF4-FFF2-40B4-BE49-F238E27FC236}">
                  <a16:creationId xmlns:a16="http://schemas.microsoft.com/office/drawing/2014/main" id="{6221353B-A7A1-5D64-6070-D9200108BE7E}"/>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grpSp>
        <p:nvGrpSpPr>
          <p:cNvPr id="152" name="Group 151">
            <a:extLst>
              <a:ext uri="{FF2B5EF4-FFF2-40B4-BE49-F238E27FC236}">
                <a16:creationId xmlns:a16="http://schemas.microsoft.com/office/drawing/2014/main" id="{3CC663F2-F56C-B934-AC65-14A688712ED9}"/>
              </a:ext>
            </a:extLst>
          </p:cNvPr>
          <p:cNvGrpSpPr/>
          <p:nvPr/>
        </p:nvGrpSpPr>
        <p:grpSpPr>
          <a:xfrm>
            <a:off x="6114439" y="3387367"/>
            <a:ext cx="708233" cy="446835"/>
            <a:chOff x="2625484" y="2490425"/>
            <a:chExt cx="708233" cy="446835"/>
          </a:xfrm>
        </p:grpSpPr>
        <p:grpSp>
          <p:nvGrpSpPr>
            <p:cNvPr id="153" name="Group 152">
              <a:extLst>
                <a:ext uri="{FF2B5EF4-FFF2-40B4-BE49-F238E27FC236}">
                  <a16:creationId xmlns:a16="http://schemas.microsoft.com/office/drawing/2014/main" id="{F6BB59CA-D3E9-4E6C-44D0-FE76575B3B5E}"/>
                </a:ext>
              </a:extLst>
            </p:cNvPr>
            <p:cNvGrpSpPr/>
            <p:nvPr/>
          </p:nvGrpSpPr>
          <p:grpSpPr>
            <a:xfrm>
              <a:off x="2625484" y="2490425"/>
              <a:ext cx="321631" cy="274637"/>
              <a:chOff x="1168250" y="1794077"/>
              <a:chExt cx="321631" cy="274637"/>
            </a:xfrm>
          </p:grpSpPr>
          <p:sp>
            <p:nvSpPr>
              <p:cNvPr id="155" name="Oval 154">
                <a:extLst>
                  <a:ext uri="{FF2B5EF4-FFF2-40B4-BE49-F238E27FC236}">
                    <a16:creationId xmlns:a16="http://schemas.microsoft.com/office/drawing/2014/main" id="{7F899F2A-E9B7-0AAB-B2F0-EC20C925B848}"/>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56" name="Picture 31" descr="Flag: Brazil">
                <a:hlinkClick r:id="rId8"/>
                <a:extLst>
                  <a:ext uri="{FF2B5EF4-FFF2-40B4-BE49-F238E27FC236}">
                    <a16:creationId xmlns:a16="http://schemas.microsoft.com/office/drawing/2014/main" id="{4E99F66E-E070-3005-03C2-3E47A8040EC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54" name="TextBox 153">
              <a:extLst>
                <a:ext uri="{FF2B5EF4-FFF2-40B4-BE49-F238E27FC236}">
                  <a16:creationId xmlns:a16="http://schemas.microsoft.com/office/drawing/2014/main" id="{BD32B855-61A0-FED1-E632-95650A09A735}"/>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grpSp>
        <p:nvGrpSpPr>
          <p:cNvPr id="157" name="Group 156">
            <a:extLst>
              <a:ext uri="{FF2B5EF4-FFF2-40B4-BE49-F238E27FC236}">
                <a16:creationId xmlns:a16="http://schemas.microsoft.com/office/drawing/2014/main" id="{1EDCFE79-3157-4C26-07F6-4946C075A632}"/>
              </a:ext>
            </a:extLst>
          </p:cNvPr>
          <p:cNvGrpSpPr/>
          <p:nvPr/>
        </p:nvGrpSpPr>
        <p:grpSpPr>
          <a:xfrm>
            <a:off x="6876018" y="3336204"/>
            <a:ext cx="708233" cy="446835"/>
            <a:chOff x="2625484" y="2490425"/>
            <a:chExt cx="708233" cy="446835"/>
          </a:xfrm>
        </p:grpSpPr>
        <p:grpSp>
          <p:nvGrpSpPr>
            <p:cNvPr id="158" name="Group 157">
              <a:extLst>
                <a:ext uri="{FF2B5EF4-FFF2-40B4-BE49-F238E27FC236}">
                  <a16:creationId xmlns:a16="http://schemas.microsoft.com/office/drawing/2014/main" id="{86FD51BE-8281-C673-8971-A6CE9F2B1C67}"/>
                </a:ext>
              </a:extLst>
            </p:cNvPr>
            <p:cNvGrpSpPr/>
            <p:nvPr/>
          </p:nvGrpSpPr>
          <p:grpSpPr>
            <a:xfrm>
              <a:off x="2625484" y="2490425"/>
              <a:ext cx="321631" cy="274637"/>
              <a:chOff x="1168250" y="1794077"/>
              <a:chExt cx="321631" cy="274637"/>
            </a:xfrm>
          </p:grpSpPr>
          <p:sp>
            <p:nvSpPr>
              <p:cNvPr id="160" name="Oval 159">
                <a:extLst>
                  <a:ext uri="{FF2B5EF4-FFF2-40B4-BE49-F238E27FC236}">
                    <a16:creationId xmlns:a16="http://schemas.microsoft.com/office/drawing/2014/main" id="{D40B568D-63E6-8446-DF50-D2C05BE6D80D}"/>
                  </a:ext>
                </a:extLst>
              </p:cNvPr>
              <p:cNvSpPr/>
              <p:nvPr/>
            </p:nvSpPr>
            <p:spPr>
              <a:xfrm>
                <a:off x="1168250" y="202299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61" name="Picture 31" descr="Flag: Brazil">
                <a:hlinkClick r:id="rId8"/>
                <a:extLst>
                  <a:ext uri="{FF2B5EF4-FFF2-40B4-BE49-F238E27FC236}">
                    <a16:creationId xmlns:a16="http://schemas.microsoft.com/office/drawing/2014/main" id="{DC536583-278B-4794-5193-73D3F17DBF1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8104" y="179407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59" name="TextBox 158">
              <a:extLst>
                <a:ext uri="{FF2B5EF4-FFF2-40B4-BE49-F238E27FC236}">
                  <a16:creationId xmlns:a16="http://schemas.microsoft.com/office/drawing/2014/main" id="{AFA8E51D-5BCE-D756-BB57-65E6C02752B8}"/>
                </a:ext>
              </a:extLst>
            </p:cNvPr>
            <p:cNvSpPr txBox="1"/>
            <p:nvPr/>
          </p:nvSpPr>
          <p:spPr>
            <a:xfrm>
              <a:off x="2695338" y="2691039"/>
              <a:ext cx="638379" cy="246221"/>
            </a:xfrm>
            <a:prstGeom prst="rect">
              <a:avLst/>
            </a:prstGeom>
            <a:noFill/>
          </p:spPr>
          <p:txBody>
            <a:bodyPr wrap="square" rtlCol="0">
              <a:spAutoFit/>
            </a:bodyPr>
            <a:lstStyle/>
            <a:p>
              <a:r>
                <a:rPr lang="nl-NL" sz="1000" dirty="0"/>
                <a:t>[name]</a:t>
              </a:r>
            </a:p>
          </p:txBody>
        </p:sp>
      </p:grpSp>
      <p:grpSp>
        <p:nvGrpSpPr>
          <p:cNvPr id="162" name="Group 161">
            <a:extLst>
              <a:ext uri="{FF2B5EF4-FFF2-40B4-BE49-F238E27FC236}">
                <a16:creationId xmlns:a16="http://schemas.microsoft.com/office/drawing/2014/main" id="{A735A8E1-EBBA-7F72-7599-855D8F806DDD}"/>
              </a:ext>
            </a:extLst>
          </p:cNvPr>
          <p:cNvGrpSpPr/>
          <p:nvPr/>
        </p:nvGrpSpPr>
        <p:grpSpPr>
          <a:xfrm>
            <a:off x="5261060" y="4081692"/>
            <a:ext cx="693534" cy="457447"/>
            <a:chOff x="2638389" y="3177335"/>
            <a:chExt cx="693534" cy="457447"/>
          </a:xfrm>
        </p:grpSpPr>
        <p:grpSp>
          <p:nvGrpSpPr>
            <p:cNvPr id="163" name="Group 162">
              <a:extLst>
                <a:ext uri="{FF2B5EF4-FFF2-40B4-BE49-F238E27FC236}">
                  <a16:creationId xmlns:a16="http://schemas.microsoft.com/office/drawing/2014/main" id="{01C89C9B-5619-3766-BEB5-DCE883F2E99C}"/>
                </a:ext>
              </a:extLst>
            </p:cNvPr>
            <p:cNvGrpSpPr/>
            <p:nvPr/>
          </p:nvGrpSpPr>
          <p:grpSpPr>
            <a:xfrm>
              <a:off x="2638389" y="3177335"/>
              <a:ext cx="321631" cy="274637"/>
              <a:chOff x="1153996" y="2200027"/>
              <a:chExt cx="321631" cy="274637"/>
            </a:xfrm>
          </p:grpSpPr>
          <p:sp>
            <p:nvSpPr>
              <p:cNvPr id="165" name="Oval 164">
                <a:extLst>
                  <a:ext uri="{FF2B5EF4-FFF2-40B4-BE49-F238E27FC236}">
                    <a16:creationId xmlns:a16="http://schemas.microsoft.com/office/drawing/2014/main" id="{18FA0681-42A4-1414-416B-2A89E3AA4485}"/>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66" name="Picture 38" descr="Flag: Canada">
                <a:hlinkClick r:id="rId10"/>
                <a:extLst>
                  <a:ext uri="{FF2B5EF4-FFF2-40B4-BE49-F238E27FC236}">
                    <a16:creationId xmlns:a16="http://schemas.microsoft.com/office/drawing/2014/main" id="{BADEFB14-7BBC-6683-FF94-5EBCC46EF8D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64" name="TextBox 163">
              <a:extLst>
                <a:ext uri="{FF2B5EF4-FFF2-40B4-BE49-F238E27FC236}">
                  <a16:creationId xmlns:a16="http://schemas.microsoft.com/office/drawing/2014/main" id="{FD573FD8-C378-A5E8-6F11-3E327C038CCD}"/>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67" name="Group 166">
            <a:extLst>
              <a:ext uri="{FF2B5EF4-FFF2-40B4-BE49-F238E27FC236}">
                <a16:creationId xmlns:a16="http://schemas.microsoft.com/office/drawing/2014/main" id="{A79235BB-5433-0E75-F6A3-B0C37B65850A}"/>
              </a:ext>
            </a:extLst>
          </p:cNvPr>
          <p:cNvGrpSpPr/>
          <p:nvPr/>
        </p:nvGrpSpPr>
        <p:grpSpPr>
          <a:xfrm>
            <a:off x="5871993" y="4091713"/>
            <a:ext cx="693534" cy="457447"/>
            <a:chOff x="2638389" y="3177335"/>
            <a:chExt cx="693534" cy="457447"/>
          </a:xfrm>
        </p:grpSpPr>
        <p:grpSp>
          <p:nvGrpSpPr>
            <p:cNvPr id="168" name="Group 167">
              <a:extLst>
                <a:ext uri="{FF2B5EF4-FFF2-40B4-BE49-F238E27FC236}">
                  <a16:creationId xmlns:a16="http://schemas.microsoft.com/office/drawing/2014/main" id="{A25CDBEA-2643-5EFB-88F7-A0165894C9DC}"/>
                </a:ext>
              </a:extLst>
            </p:cNvPr>
            <p:cNvGrpSpPr/>
            <p:nvPr/>
          </p:nvGrpSpPr>
          <p:grpSpPr>
            <a:xfrm>
              <a:off x="2638389" y="3177335"/>
              <a:ext cx="321631" cy="274637"/>
              <a:chOff x="1153996" y="2200027"/>
              <a:chExt cx="321631" cy="274637"/>
            </a:xfrm>
          </p:grpSpPr>
          <p:sp>
            <p:nvSpPr>
              <p:cNvPr id="170" name="Oval 169">
                <a:extLst>
                  <a:ext uri="{FF2B5EF4-FFF2-40B4-BE49-F238E27FC236}">
                    <a16:creationId xmlns:a16="http://schemas.microsoft.com/office/drawing/2014/main" id="{2897EAAD-837B-30CE-53B9-A9E06D999614}"/>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71" name="Picture 38" descr="Flag: Canada">
                <a:hlinkClick r:id="rId10"/>
                <a:extLst>
                  <a:ext uri="{FF2B5EF4-FFF2-40B4-BE49-F238E27FC236}">
                    <a16:creationId xmlns:a16="http://schemas.microsoft.com/office/drawing/2014/main" id="{1F1A007F-BF2A-5B62-33DF-2947969AEF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69" name="TextBox 168">
              <a:extLst>
                <a:ext uri="{FF2B5EF4-FFF2-40B4-BE49-F238E27FC236}">
                  <a16:creationId xmlns:a16="http://schemas.microsoft.com/office/drawing/2014/main" id="{54DFCDCA-0F7D-E158-E36B-54EA0A49D39B}"/>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72" name="Group 171">
            <a:extLst>
              <a:ext uri="{FF2B5EF4-FFF2-40B4-BE49-F238E27FC236}">
                <a16:creationId xmlns:a16="http://schemas.microsoft.com/office/drawing/2014/main" id="{EDDBB1D6-470F-8105-2265-E8C008BF2B1A}"/>
              </a:ext>
            </a:extLst>
          </p:cNvPr>
          <p:cNvGrpSpPr/>
          <p:nvPr/>
        </p:nvGrpSpPr>
        <p:grpSpPr>
          <a:xfrm>
            <a:off x="6537492" y="4091907"/>
            <a:ext cx="693534" cy="457447"/>
            <a:chOff x="2638389" y="3177335"/>
            <a:chExt cx="693534" cy="457447"/>
          </a:xfrm>
        </p:grpSpPr>
        <p:grpSp>
          <p:nvGrpSpPr>
            <p:cNvPr id="173" name="Group 172">
              <a:extLst>
                <a:ext uri="{FF2B5EF4-FFF2-40B4-BE49-F238E27FC236}">
                  <a16:creationId xmlns:a16="http://schemas.microsoft.com/office/drawing/2014/main" id="{66A64900-C7A6-BA39-B0E5-9608619F1C03}"/>
                </a:ext>
              </a:extLst>
            </p:cNvPr>
            <p:cNvGrpSpPr/>
            <p:nvPr/>
          </p:nvGrpSpPr>
          <p:grpSpPr>
            <a:xfrm>
              <a:off x="2638389" y="3177335"/>
              <a:ext cx="321631" cy="274637"/>
              <a:chOff x="1153996" y="2200027"/>
              <a:chExt cx="321631" cy="274637"/>
            </a:xfrm>
          </p:grpSpPr>
          <p:sp>
            <p:nvSpPr>
              <p:cNvPr id="175" name="Oval 174">
                <a:extLst>
                  <a:ext uri="{FF2B5EF4-FFF2-40B4-BE49-F238E27FC236}">
                    <a16:creationId xmlns:a16="http://schemas.microsoft.com/office/drawing/2014/main" id="{8DE7D348-3714-9A4F-E495-5B654EE5DBE8}"/>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76" name="Picture 38" descr="Flag: Canada">
                <a:hlinkClick r:id="rId10"/>
                <a:extLst>
                  <a:ext uri="{FF2B5EF4-FFF2-40B4-BE49-F238E27FC236}">
                    <a16:creationId xmlns:a16="http://schemas.microsoft.com/office/drawing/2014/main" id="{037C502C-D572-7D04-9BA9-C2D8A70AE78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74" name="TextBox 173">
              <a:extLst>
                <a:ext uri="{FF2B5EF4-FFF2-40B4-BE49-F238E27FC236}">
                  <a16:creationId xmlns:a16="http://schemas.microsoft.com/office/drawing/2014/main" id="{02FDEFF5-E474-8C74-A3ED-D7650CBCA6DF}"/>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77" name="Group 176">
            <a:extLst>
              <a:ext uri="{FF2B5EF4-FFF2-40B4-BE49-F238E27FC236}">
                <a16:creationId xmlns:a16="http://schemas.microsoft.com/office/drawing/2014/main" id="{F10CB185-E66E-0CD0-4571-2F38D4A3D4AC}"/>
              </a:ext>
            </a:extLst>
          </p:cNvPr>
          <p:cNvGrpSpPr/>
          <p:nvPr/>
        </p:nvGrpSpPr>
        <p:grpSpPr>
          <a:xfrm>
            <a:off x="7204295" y="4114766"/>
            <a:ext cx="693534" cy="457447"/>
            <a:chOff x="2638389" y="3177335"/>
            <a:chExt cx="693534" cy="457447"/>
          </a:xfrm>
        </p:grpSpPr>
        <p:grpSp>
          <p:nvGrpSpPr>
            <p:cNvPr id="178" name="Group 177">
              <a:extLst>
                <a:ext uri="{FF2B5EF4-FFF2-40B4-BE49-F238E27FC236}">
                  <a16:creationId xmlns:a16="http://schemas.microsoft.com/office/drawing/2014/main" id="{438643D7-132F-3D65-36A5-61C45425E5FC}"/>
                </a:ext>
              </a:extLst>
            </p:cNvPr>
            <p:cNvGrpSpPr/>
            <p:nvPr/>
          </p:nvGrpSpPr>
          <p:grpSpPr>
            <a:xfrm>
              <a:off x="2638389" y="3177335"/>
              <a:ext cx="321631" cy="274637"/>
              <a:chOff x="1153996" y="2200027"/>
              <a:chExt cx="321631" cy="274637"/>
            </a:xfrm>
          </p:grpSpPr>
          <p:sp>
            <p:nvSpPr>
              <p:cNvPr id="180" name="Oval 179">
                <a:extLst>
                  <a:ext uri="{FF2B5EF4-FFF2-40B4-BE49-F238E27FC236}">
                    <a16:creationId xmlns:a16="http://schemas.microsoft.com/office/drawing/2014/main" id="{B1386124-35C5-0055-2354-089FE6EC5048}"/>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81" name="Picture 38" descr="Flag: Canada">
                <a:hlinkClick r:id="rId10"/>
                <a:extLst>
                  <a:ext uri="{FF2B5EF4-FFF2-40B4-BE49-F238E27FC236}">
                    <a16:creationId xmlns:a16="http://schemas.microsoft.com/office/drawing/2014/main" id="{CC3142F2-BF75-CE7F-072A-C7DE545DB2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79" name="TextBox 178">
              <a:extLst>
                <a:ext uri="{FF2B5EF4-FFF2-40B4-BE49-F238E27FC236}">
                  <a16:creationId xmlns:a16="http://schemas.microsoft.com/office/drawing/2014/main" id="{E44275E3-E796-6AAB-6FFD-D372BD16F181}"/>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82" name="Group 181">
            <a:extLst>
              <a:ext uri="{FF2B5EF4-FFF2-40B4-BE49-F238E27FC236}">
                <a16:creationId xmlns:a16="http://schemas.microsoft.com/office/drawing/2014/main" id="{B9D173F1-348D-BC42-736A-AED24650C684}"/>
              </a:ext>
            </a:extLst>
          </p:cNvPr>
          <p:cNvGrpSpPr/>
          <p:nvPr/>
        </p:nvGrpSpPr>
        <p:grpSpPr>
          <a:xfrm>
            <a:off x="7890020" y="4071477"/>
            <a:ext cx="693534" cy="457447"/>
            <a:chOff x="2638389" y="3177335"/>
            <a:chExt cx="693534" cy="457447"/>
          </a:xfrm>
        </p:grpSpPr>
        <p:grpSp>
          <p:nvGrpSpPr>
            <p:cNvPr id="183" name="Group 182">
              <a:extLst>
                <a:ext uri="{FF2B5EF4-FFF2-40B4-BE49-F238E27FC236}">
                  <a16:creationId xmlns:a16="http://schemas.microsoft.com/office/drawing/2014/main" id="{D537D8BD-FCF8-87D3-613E-89481F488421}"/>
                </a:ext>
              </a:extLst>
            </p:cNvPr>
            <p:cNvGrpSpPr/>
            <p:nvPr/>
          </p:nvGrpSpPr>
          <p:grpSpPr>
            <a:xfrm>
              <a:off x="2638389" y="3177335"/>
              <a:ext cx="321631" cy="274637"/>
              <a:chOff x="1153996" y="2200027"/>
              <a:chExt cx="321631" cy="274637"/>
            </a:xfrm>
          </p:grpSpPr>
          <p:sp>
            <p:nvSpPr>
              <p:cNvPr id="185" name="Oval 184">
                <a:extLst>
                  <a:ext uri="{FF2B5EF4-FFF2-40B4-BE49-F238E27FC236}">
                    <a16:creationId xmlns:a16="http://schemas.microsoft.com/office/drawing/2014/main" id="{88FFCDEB-F9EB-7DA6-9033-DD5637A34876}"/>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86" name="Picture 38" descr="Flag: Canada">
                <a:hlinkClick r:id="rId10"/>
                <a:extLst>
                  <a:ext uri="{FF2B5EF4-FFF2-40B4-BE49-F238E27FC236}">
                    <a16:creationId xmlns:a16="http://schemas.microsoft.com/office/drawing/2014/main" id="{637C6C96-0F9D-FD95-7D8D-C06D858C45E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84" name="TextBox 183">
              <a:extLst>
                <a:ext uri="{FF2B5EF4-FFF2-40B4-BE49-F238E27FC236}">
                  <a16:creationId xmlns:a16="http://schemas.microsoft.com/office/drawing/2014/main" id="{DB71849B-B7A2-8D15-A424-36E04FC60D46}"/>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87" name="Group 186">
            <a:extLst>
              <a:ext uri="{FF2B5EF4-FFF2-40B4-BE49-F238E27FC236}">
                <a16:creationId xmlns:a16="http://schemas.microsoft.com/office/drawing/2014/main" id="{C9BECE11-2E38-F096-3A83-4835B22F534F}"/>
              </a:ext>
            </a:extLst>
          </p:cNvPr>
          <p:cNvGrpSpPr/>
          <p:nvPr/>
        </p:nvGrpSpPr>
        <p:grpSpPr>
          <a:xfrm>
            <a:off x="8500953" y="4081498"/>
            <a:ext cx="693534" cy="457447"/>
            <a:chOff x="2638389" y="3177335"/>
            <a:chExt cx="693534" cy="457447"/>
          </a:xfrm>
        </p:grpSpPr>
        <p:grpSp>
          <p:nvGrpSpPr>
            <p:cNvPr id="188" name="Group 187">
              <a:extLst>
                <a:ext uri="{FF2B5EF4-FFF2-40B4-BE49-F238E27FC236}">
                  <a16:creationId xmlns:a16="http://schemas.microsoft.com/office/drawing/2014/main" id="{D8F292AD-FFE1-3149-A52E-8108BAAC3347}"/>
                </a:ext>
              </a:extLst>
            </p:cNvPr>
            <p:cNvGrpSpPr/>
            <p:nvPr/>
          </p:nvGrpSpPr>
          <p:grpSpPr>
            <a:xfrm>
              <a:off x="2638389" y="3177335"/>
              <a:ext cx="321631" cy="274637"/>
              <a:chOff x="1153996" y="2200027"/>
              <a:chExt cx="321631" cy="274637"/>
            </a:xfrm>
          </p:grpSpPr>
          <p:sp>
            <p:nvSpPr>
              <p:cNvPr id="190" name="Oval 189">
                <a:extLst>
                  <a:ext uri="{FF2B5EF4-FFF2-40B4-BE49-F238E27FC236}">
                    <a16:creationId xmlns:a16="http://schemas.microsoft.com/office/drawing/2014/main" id="{CD3DF9A5-A332-9330-6641-62A3F39DB4C7}"/>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91" name="Picture 38" descr="Flag: Canada">
                <a:hlinkClick r:id="rId10"/>
                <a:extLst>
                  <a:ext uri="{FF2B5EF4-FFF2-40B4-BE49-F238E27FC236}">
                    <a16:creationId xmlns:a16="http://schemas.microsoft.com/office/drawing/2014/main" id="{48A3B2A6-9350-FD43-E406-652D16758F4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89" name="TextBox 188">
              <a:extLst>
                <a:ext uri="{FF2B5EF4-FFF2-40B4-BE49-F238E27FC236}">
                  <a16:creationId xmlns:a16="http://schemas.microsoft.com/office/drawing/2014/main" id="{6E124D3D-2647-BC3C-BD23-60D518A8C4EB}"/>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024" name="Group 1023">
            <a:extLst>
              <a:ext uri="{FF2B5EF4-FFF2-40B4-BE49-F238E27FC236}">
                <a16:creationId xmlns:a16="http://schemas.microsoft.com/office/drawing/2014/main" id="{7055FC22-33E5-96B8-6014-B3571320839D}"/>
              </a:ext>
            </a:extLst>
          </p:cNvPr>
          <p:cNvGrpSpPr/>
          <p:nvPr/>
        </p:nvGrpSpPr>
        <p:grpSpPr>
          <a:xfrm>
            <a:off x="9166452" y="4081692"/>
            <a:ext cx="693534" cy="457447"/>
            <a:chOff x="2638389" y="3177335"/>
            <a:chExt cx="693534" cy="457447"/>
          </a:xfrm>
        </p:grpSpPr>
        <p:grpSp>
          <p:nvGrpSpPr>
            <p:cNvPr id="1025" name="Group 1024">
              <a:extLst>
                <a:ext uri="{FF2B5EF4-FFF2-40B4-BE49-F238E27FC236}">
                  <a16:creationId xmlns:a16="http://schemas.microsoft.com/office/drawing/2014/main" id="{4C40F96F-83F0-EA64-6A30-033738097853}"/>
                </a:ext>
              </a:extLst>
            </p:cNvPr>
            <p:cNvGrpSpPr/>
            <p:nvPr/>
          </p:nvGrpSpPr>
          <p:grpSpPr>
            <a:xfrm>
              <a:off x="2638389" y="3177335"/>
              <a:ext cx="321631" cy="274637"/>
              <a:chOff x="1153996" y="2200027"/>
              <a:chExt cx="321631" cy="274637"/>
            </a:xfrm>
          </p:grpSpPr>
          <p:sp>
            <p:nvSpPr>
              <p:cNvPr id="1029" name="Oval 1028">
                <a:extLst>
                  <a:ext uri="{FF2B5EF4-FFF2-40B4-BE49-F238E27FC236}">
                    <a16:creationId xmlns:a16="http://schemas.microsoft.com/office/drawing/2014/main" id="{27246D7D-FFE3-8921-E6BE-E02619FE0DCE}"/>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30" name="Picture 38" descr="Flag: Canada">
                <a:hlinkClick r:id="rId10"/>
                <a:extLst>
                  <a:ext uri="{FF2B5EF4-FFF2-40B4-BE49-F238E27FC236}">
                    <a16:creationId xmlns:a16="http://schemas.microsoft.com/office/drawing/2014/main" id="{9FCA5FFF-26CD-5612-E5A4-5CFA8D5E695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27" name="TextBox 1026">
              <a:extLst>
                <a:ext uri="{FF2B5EF4-FFF2-40B4-BE49-F238E27FC236}">
                  <a16:creationId xmlns:a16="http://schemas.microsoft.com/office/drawing/2014/main" id="{A3986DAC-2243-EDF0-FAC2-5CE49DEFB921}"/>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031" name="Group 1030">
            <a:extLst>
              <a:ext uri="{FF2B5EF4-FFF2-40B4-BE49-F238E27FC236}">
                <a16:creationId xmlns:a16="http://schemas.microsoft.com/office/drawing/2014/main" id="{E7C43F2B-FBBE-2395-11DC-A08082B5B05A}"/>
              </a:ext>
            </a:extLst>
          </p:cNvPr>
          <p:cNvGrpSpPr/>
          <p:nvPr/>
        </p:nvGrpSpPr>
        <p:grpSpPr>
          <a:xfrm>
            <a:off x="9833255" y="4104551"/>
            <a:ext cx="693534" cy="457447"/>
            <a:chOff x="2638389" y="3177335"/>
            <a:chExt cx="693534" cy="457447"/>
          </a:xfrm>
        </p:grpSpPr>
        <p:grpSp>
          <p:nvGrpSpPr>
            <p:cNvPr id="1032" name="Group 1031">
              <a:extLst>
                <a:ext uri="{FF2B5EF4-FFF2-40B4-BE49-F238E27FC236}">
                  <a16:creationId xmlns:a16="http://schemas.microsoft.com/office/drawing/2014/main" id="{33BC5B9C-6247-D89C-2F07-517B85687621}"/>
                </a:ext>
              </a:extLst>
            </p:cNvPr>
            <p:cNvGrpSpPr/>
            <p:nvPr/>
          </p:nvGrpSpPr>
          <p:grpSpPr>
            <a:xfrm>
              <a:off x="2638389" y="3177335"/>
              <a:ext cx="321631" cy="274637"/>
              <a:chOff x="1153996" y="2200027"/>
              <a:chExt cx="321631" cy="274637"/>
            </a:xfrm>
          </p:grpSpPr>
          <p:sp>
            <p:nvSpPr>
              <p:cNvPr id="1034" name="Oval 1033">
                <a:extLst>
                  <a:ext uri="{FF2B5EF4-FFF2-40B4-BE49-F238E27FC236}">
                    <a16:creationId xmlns:a16="http://schemas.microsoft.com/office/drawing/2014/main" id="{D2E6B303-C053-1A44-4647-049EB42F3A53}"/>
                  </a:ext>
                </a:extLst>
              </p:cNvPr>
              <p:cNvSpPr/>
              <p:nvPr/>
            </p:nvSpPr>
            <p:spPr>
              <a:xfrm>
                <a:off x="1153996" y="24289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35" name="Picture 38" descr="Flag: Canada">
                <a:hlinkClick r:id="rId10"/>
                <a:extLst>
                  <a:ext uri="{FF2B5EF4-FFF2-40B4-BE49-F238E27FC236}">
                    <a16:creationId xmlns:a16="http://schemas.microsoft.com/office/drawing/2014/main" id="{FC048F1A-247F-9EF6-2C2B-E7866A004FD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3850" y="220002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33" name="TextBox 1032">
              <a:extLst>
                <a:ext uri="{FF2B5EF4-FFF2-40B4-BE49-F238E27FC236}">
                  <a16:creationId xmlns:a16="http://schemas.microsoft.com/office/drawing/2014/main" id="{6AC4F71D-33D0-E23E-95CB-CD961F22F921}"/>
                </a:ext>
              </a:extLst>
            </p:cNvPr>
            <p:cNvSpPr txBox="1"/>
            <p:nvPr/>
          </p:nvSpPr>
          <p:spPr>
            <a:xfrm>
              <a:off x="2693544" y="3388561"/>
              <a:ext cx="638379" cy="246221"/>
            </a:xfrm>
            <a:prstGeom prst="rect">
              <a:avLst/>
            </a:prstGeom>
            <a:noFill/>
          </p:spPr>
          <p:txBody>
            <a:bodyPr wrap="square" rtlCol="0">
              <a:spAutoFit/>
            </a:bodyPr>
            <a:lstStyle/>
            <a:p>
              <a:r>
                <a:rPr lang="nl-NL" sz="1000" dirty="0"/>
                <a:t>[name]</a:t>
              </a:r>
            </a:p>
          </p:txBody>
        </p:sp>
      </p:grpSp>
      <p:grpSp>
        <p:nvGrpSpPr>
          <p:cNvPr id="1037" name="Group 1036">
            <a:extLst>
              <a:ext uri="{FF2B5EF4-FFF2-40B4-BE49-F238E27FC236}">
                <a16:creationId xmlns:a16="http://schemas.microsoft.com/office/drawing/2014/main" id="{CDB22087-E318-8FAA-CAE3-5243B77EF5C3}"/>
              </a:ext>
            </a:extLst>
          </p:cNvPr>
          <p:cNvGrpSpPr/>
          <p:nvPr/>
        </p:nvGrpSpPr>
        <p:grpSpPr>
          <a:xfrm>
            <a:off x="3925501" y="4772984"/>
            <a:ext cx="716865" cy="464984"/>
            <a:chOff x="2625484" y="3867320"/>
            <a:chExt cx="716865" cy="464984"/>
          </a:xfrm>
        </p:grpSpPr>
        <p:grpSp>
          <p:nvGrpSpPr>
            <p:cNvPr id="1038" name="Group 1037">
              <a:extLst>
                <a:ext uri="{FF2B5EF4-FFF2-40B4-BE49-F238E27FC236}">
                  <a16:creationId xmlns:a16="http://schemas.microsoft.com/office/drawing/2014/main" id="{B54A152D-B6EA-C7F5-5301-81A608DD001B}"/>
                </a:ext>
              </a:extLst>
            </p:cNvPr>
            <p:cNvGrpSpPr/>
            <p:nvPr/>
          </p:nvGrpSpPr>
          <p:grpSpPr>
            <a:xfrm>
              <a:off x="2625484" y="3867320"/>
              <a:ext cx="321631" cy="274637"/>
              <a:chOff x="3004005" y="2554529"/>
              <a:chExt cx="321631" cy="274637"/>
            </a:xfrm>
          </p:grpSpPr>
          <p:sp>
            <p:nvSpPr>
              <p:cNvPr id="1040" name="Oval 1039">
                <a:extLst>
                  <a:ext uri="{FF2B5EF4-FFF2-40B4-BE49-F238E27FC236}">
                    <a16:creationId xmlns:a16="http://schemas.microsoft.com/office/drawing/2014/main" id="{74BC8BC7-68EE-529A-8107-151DC0B34682}"/>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41" name="Picture 4" descr="Flag: Cayman Islands on Apple iOS 16.4">
                <a:extLst>
                  <a:ext uri="{FF2B5EF4-FFF2-40B4-BE49-F238E27FC236}">
                    <a16:creationId xmlns:a16="http://schemas.microsoft.com/office/drawing/2014/main" id="{C638F141-21D5-2CCD-7A8A-764B11FAEE9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39" name="TextBox 1038">
              <a:extLst>
                <a:ext uri="{FF2B5EF4-FFF2-40B4-BE49-F238E27FC236}">
                  <a16:creationId xmlns:a16="http://schemas.microsoft.com/office/drawing/2014/main" id="{88431E34-ECE4-8636-6AEE-2ABEEB00B13C}"/>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42" name="Group 1041">
            <a:extLst>
              <a:ext uri="{FF2B5EF4-FFF2-40B4-BE49-F238E27FC236}">
                <a16:creationId xmlns:a16="http://schemas.microsoft.com/office/drawing/2014/main" id="{908E93BF-4461-497C-B92A-F2D332A93F53}"/>
              </a:ext>
            </a:extLst>
          </p:cNvPr>
          <p:cNvGrpSpPr/>
          <p:nvPr/>
        </p:nvGrpSpPr>
        <p:grpSpPr>
          <a:xfrm>
            <a:off x="4539057" y="4779684"/>
            <a:ext cx="716865" cy="464984"/>
            <a:chOff x="2625484" y="3867320"/>
            <a:chExt cx="716865" cy="464984"/>
          </a:xfrm>
        </p:grpSpPr>
        <p:grpSp>
          <p:nvGrpSpPr>
            <p:cNvPr id="1043" name="Group 1042">
              <a:extLst>
                <a:ext uri="{FF2B5EF4-FFF2-40B4-BE49-F238E27FC236}">
                  <a16:creationId xmlns:a16="http://schemas.microsoft.com/office/drawing/2014/main" id="{9922C785-B51A-47DB-27D9-B71733C41B76}"/>
                </a:ext>
              </a:extLst>
            </p:cNvPr>
            <p:cNvGrpSpPr/>
            <p:nvPr/>
          </p:nvGrpSpPr>
          <p:grpSpPr>
            <a:xfrm>
              <a:off x="2625484" y="3867320"/>
              <a:ext cx="321631" cy="274637"/>
              <a:chOff x="3004005" y="2554529"/>
              <a:chExt cx="321631" cy="274637"/>
            </a:xfrm>
          </p:grpSpPr>
          <p:sp>
            <p:nvSpPr>
              <p:cNvPr id="1045" name="Oval 1044">
                <a:extLst>
                  <a:ext uri="{FF2B5EF4-FFF2-40B4-BE49-F238E27FC236}">
                    <a16:creationId xmlns:a16="http://schemas.microsoft.com/office/drawing/2014/main" id="{D4925BC5-5603-A2CF-3B34-92942935A270}"/>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46" name="Picture 4" descr="Flag: Cayman Islands on Apple iOS 16.4">
                <a:extLst>
                  <a:ext uri="{FF2B5EF4-FFF2-40B4-BE49-F238E27FC236}">
                    <a16:creationId xmlns:a16="http://schemas.microsoft.com/office/drawing/2014/main" id="{9DBCC797-EB4A-BF1D-D769-A8B75818CCB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44" name="TextBox 1043">
              <a:extLst>
                <a:ext uri="{FF2B5EF4-FFF2-40B4-BE49-F238E27FC236}">
                  <a16:creationId xmlns:a16="http://schemas.microsoft.com/office/drawing/2014/main" id="{9DEEB079-96D9-167B-EE73-39F74D87B887}"/>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47" name="Group 1046">
            <a:extLst>
              <a:ext uri="{FF2B5EF4-FFF2-40B4-BE49-F238E27FC236}">
                <a16:creationId xmlns:a16="http://schemas.microsoft.com/office/drawing/2014/main" id="{F982E80D-9E53-97F9-A007-27A2AF4A8F55}"/>
              </a:ext>
            </a:extLst>
          </p:cNvPr>
          <p:cNvGrpSpPr/>
          <p:nvPr/>
        </p:nvGrpSpPr>
        <p:grpSpPr>
          <a:xfrm>
            <a:off x="5238269" y="4773730"/>
            <a:ext cx="716865" cy="464984"/>
            <a:chOff x="2625484" y="3867320"/>
            <a:chExt cx="716865" cy="464984"/>
          </a:xfrm>
        </p:grpSpPr>
        <p:grpSp>
          <p:nvGrpSpPr>
            <p:cNvPr id="1048" name="Group 1047">
              <a:extLst>
                <a:ext uri="{FF2B5EF4-FFF2-40B4-BE49-F238E27FC236}">
                  <a16:creationId xmlns:a16="http://schemas.microsoft.com/office/drawing/2014/main" id="{910BD669-3D79-89B6-A03C-C84F1F9CB320}"/>
                </a:ext>
              </a:extLst>
            </p:cNvPr>
            <p:cNvGrpSpPr/>
            <p:nvPr/>
          </p:nvGrpSpPr>
          <p:grpSpPr>
            <a:xfrm>
              <a:off x="2625484" y="3867320"/>
              <a:ext cx="321631" cy="274637"/>
              <a:chOff x="3004005" y="2554529"/>
              <a:chExt cx="321631" cy="274637"/>
            </a:xfrm>
          </p:grpSpPr>
          <p:sp>
            <p:nvSpPr>
              <p:cNvPr id="1050" name="Oval 1049">
                <a:extLst>
                  <a:ext uri="{FF2B5EF4-FFF2-40B4-BE49-F238E27FC236}">
                    <a16:creationId xmlns:a16="http://schemas.microsoft.com/office/drawing/2014/main" id="{89C3D215-E2DF-1845-E6DE-3CA2B18C5579}"/>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51" name="Picture 4" descr="Flag: Cayman Islands on Apple iOS 16.4">
                <a:extLst>
                  <a:ext uri="{FF2B5EF4-FFF2-40B4-BE49-F238E27FC236}">
                    <a16:creationId xmlns:a16="http://schemas.microsoft.com/office/drawing/2014/main" id="{5C1006DF-2076-A2E0-7501-DA1FFECE506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49" name="TextBox 1048">
              <a:extLst>
                <a:ext uri="{FF2B5EF4-FFF2-40B4-BE49-F238E27FC236}">
                  <a16:creationId xmlns:a16="http://schemas.microsoft.com/office/drawing/2014/main" id="{1BE48551-64FB-E626-D666-79C9C1DE3FB4}"/>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52" name="Group 1051">
            <a:extLst>
              <a:ext uri="{FF2B5EF4-FFF2-40B4-BE49-F238E27FC236}">
                <a16:creationId xmlns:a16="http://schemas.microsoft.com/office/drawing/2014/main" id="{75003AE4-89AD-0CC5-D906-97A7F0540AF4}"/>
              </a:ext>
            </a:extLst>
          </p:cNvPr>
          <p:cNvGrpSpPr/>
          <p:nvPr/>
        </p:nvGrpSpPr>
        <p:grpSpPr>
          <a:xfrm>
            <a:off x="5851825" y="4780430"/>
            <a:ext cx="716865" cy="464984"/>
            <a:chOff x="2625484" y="3867320"/>
            <a:chExt cx="716865" cy="464984"/>
          </a:xfrm>
        </p:grpSpPr>
        <p:grpSp>
          <p:nvGrpSpPr>
            <p:cNvPr id="1053" name="Group 1052">
              <a:extLst>
                <a:ext uri="{FF2B5EF4-FFF2-40B4-BE49-F238E27FC236}">
                  <a16:creationId xmlns:a16="http://schemas.microsoft.com/office/drawing/2014/main" id="{0407BE82-9B9F-0D76-3AF2-9F47EAFBBC38}"/>
                </a:ext>
              </a:extLst>
            </p:cNvPr>
            <p:cNvGrpSpPr/>
            <p:nvPr/>
          </p:nvGrpSpPr>
          <p:grpSpPr>
            <a:xfrm>
              <a:off x="2625484" y="3867320"/>
              <a:ext cx="321631" cy="274637"/>
              <a:chOff x="3004005" y="2554529"/>
              <a:chExt cx="321631" cy="274637"/>
            </a:xfrm>
          </p:grpSpPr>
          <p:sp>
            <p:nvSpPr>
              <p:cNvPr id="1055" name="Oval 1054">
                <a:extLst>
                  <a:ext uri="{FF2B5EF4-FFF2-40B4-BE49-F238E27FC236}">
                    <a16:creationId xmlns:a16="http://schemas.microsoft.com/office/drawing/2014/main" id="{72990FEB-D676-8E9F-A731-785C8D2D52F0}"/>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56" name="Picture 4" descr="Flag: Cayman Islands on Apple iOS 16.4">
                <a:extLst>
                  <a:ext uri="{FF2B5EF4-FFF2-40B4-BE49-F238E27FC236}">
                    <a16:creationId xmlns:a16="http://schemas.microsoft.com/office/drawing/2014/main" id="{D1635762-3A04-1289-8FB1-48535484B14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54" name="TextBox 1053">
              <a:extLst>
                <a:ext uri="{FF2B5EF4-FFF2-40B4-BE49-F238E27FC236}">
                  <a16:creationId xmlns:a16="http://schemas.microsoft.com/office/drawing/2014/main" id="{AF12576D-C306-B130-BFCC-55E4A8BE8253}"/>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57" name="Group 1056">
            <a:extLst>
              <a:ext uri="{FF2B5EF4-FFF2-40B4-BE49-F238E27FC236}">
                <a16:creationId xmlns:a16="http://schemas.microsoft.com/office/drawing/2014/main" id="{4EBB0DE8-D27D-6D30-95AB-D523C7E06C63}"/>
              </a:ext>
            </a:extLst>
          </p:cNvPr>
          <p:cNvGrpSpPr/>
          <p:nvPr/>
        </p:nvGrpSpPr>
        <p:grpSpPr>
          <a:xfrm>
            <a:off x="6529114" y="4799328"/>
            <a:ext cx="716865" cy="464984"/>
            <a:chOff x="2625484" y="3867320"/>
            <a:chExt cx="716865" cy="464984"/>
          </a:xfrm>
        </p:grpSpPr>
        <p:grpSp>
          <p:nvGrpSpPr>
            <p:cNvPr id="1058" name="Group 1057">
              <a:extLst>
                <a:ext uri="{FF2B5EF4-FFF2-40B4-BE49-F238E27FC236}">
                  <a16:creationId xmlns:a16="http://schemas.microsoft.com/office/drawing/2014/main" id="{846D92C6-128F-2562-1D8E-1EAC9C1B9ADA}"/>
                </a:ext>
              </a:extLst>
            </p:cNvPr>
            <p:cNvGrpSpPr/>
            <p:nvPr/>
          </p:nvGrpSpPr>
          <p:grpSpPr>
            <a:xfrm>
              <a:off x="2625484" y="3867320"/>
              <a:ext cx="321631" cy="274637"/>
              <a:chOff x="3004005" y="2554529"/>
              <a:chExt cx="321631" cy="274637"/>
            </a:xfrm>
          </p:grpSpPr>
          <p:sp>
            <p:nvSpPr>
              <p:cNvPr id="1060" name="Oval 1059">
                <a:extLst>
                  <a:ext uri="{FF2B5EF4-FFF2-40B4-BE49-F238E27FC236}">
                    <a16:creationId xmlns:a16="http://schemas.microsoft.com/office/drawing/2014/main" id="{178D1AF5-DD95-3D36-8F41-1F72C34EDECE}"/>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61" name="Picture 4" descr="Flag: Cayman Islands on Apple iOS 16.4">
                <a:extLst>
                  <a:ext uri="{FF2B5EF4-FFF2-40B4-BE49-F238E27FC236}">
                    <a16:creationId xmlns:a16="http://schemas.microsoft.com/office/drawing/2014/main" id="{CA412B5A-D3E4-DDF1-22E1-936792405BE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59" name="TextBox 1058">
              <a:extLst>
                <a:ext uri="{FF2B5EF4-FFF2-40B4-BE49-F238E27FC236}">
                  <a16:creationId xmlns:a16="http://schemas.microsoft.com/office/drawing/2014/main" id="{C1790F61-29FE-4756-EBBA-A6885B2D25B0}"/>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62" name="Group 1061">
            <a:extLst>
              <a:ext uri="{FF2B5EF4-FFF2-40B4-BE49-F238E27FC236}">
                <a16:creationId xmlns:a16="http://schemas.microsoft.com/office/drawing/2014/main" id="{DF9192F7-0E73-56F8-B83C-F9ADDA289532}"/>
              </a:ext>
            </a:extLst>
          </p:cNvPr>
          <p:cNvGrpSpPr/>
          <p:nvPr/>
        </p:nvGrpSpPr>
        <p:grpSpPr>
          <a:xfrm>
            <a:off x="7228326" y="4793374"/>
            <a:ext cx="716865" cy="464984"/>
            <a:chOff x="2625484" y="3867320"/>
            <a:chExt cx="716865" cy="464984"/>
          </a:xfrm>
        </p:grpSpPr>
        <p:grpSp>
          <p:nvGrpSpPr>
            <p:cNvPr id="1063" name="Group 1062">
              <a:extLst>
                <a:ext uri="{FF2B5EF4-FFF2-40B4-BE49-F238E27FC236}">
                  <a16:creationId xmlns:a16="http://schemas.microsoft.com/office/drawing/2014/main" id="{3372DF7E-5FB1-BA3F-85E5-235D14F9F90C}"/>
                </a:ext>
              </a:extLst>
            </p:cNvPr>
            <p:cNvGrpSpPr/>
            <p:nvPr/>
          </p:nvGrpSpPr>
          <p:grpSpPr>
            <a:xfrm>
              <a:off x="2625484" y="3867320"/>
              <a:ext cx="321631" cy="274637"/>
              <a:chOff x="3004005" y="2554529"/>
              <a:chExt cx="321631" cy="274637"/>
            </a:xfrm>
          </p:grpSpPr>
          <p:sp>
            <p:nvSpPr>
              <p:cNvPr id="1065" name="Oval 1064">
                <a:extLst>
                  <a:ext uri="{FF2B5EF4-FFF2-40B4-BE49-F238E27FC236}">
                    <a16:creationId xmlns:a16="http://schemas.microsoft.com/office/drawing/2014/main" id="{BA739034-EDFD-5590-F859-1DEE56718E06}"/>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66" name="Picture 4" descr="Flag: Cayman Islands on Apple iOS 16.4">
                <a:extLst>
                  <a:ext uri="{FF2B5EF4-FFF2-40B4-BE49-F238E27FC236}">
                    <a16:creationId xmlns:a16="http://schemas.microsoft.com/office/drawing/2014/main" id="{DDAA7CD5-71FF-219D-BAF3-21AF7C84882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64" name="TextBox 1063">
              <a:extLst>
                <a:ext uri="{FF2B5EF4-FFF2-40B4-BE49-F238E27FC236}">
                  <a16:creationId xmlns:a16="http://schemas.microsoft.com/office/drawing/2014/main" id="{7D0ADF46-AE07-207D-BD92-DF9AD98B2747}"/>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67" name="Group 1066">
            <a:extLst>
              <a:ext uri="{FF2B5EF4-FFF2-40B4-BE49-F238E27FC236}">
                <a16:creationId xmlns:a16="http://schemas.microsoft.com/office/drawing/2014/main" id="{9FF2268A-1ADD-E02D-DFB3-795110388381}"/>
              </a:ext>
            </a:extLst>
          </p:cNvPr>
          <p:cNvGrpSpPr/>
          <p:nvPr/>
        </p:nvGrpSpPr>
        <p:grpSpPr>
          <a:xfrm>
            <a:off x="7841882" y="4800074"/>
            <a:ext cx="716865" cy="464984"/>
            <a:chOff x="2625484" y="3867320"/>
            <a:chExt cx="716865" cy="464984"/>
          </a:xfrm>
        </p:grpSpPr>
        <p:grpSp>
          <p:nvGrpSpPr>
            <p:cNvPr id="1068" name="Group 1067">
              <a:extLst>
                <a:ext uri="{FF2B5EF4-FFF2-40B4-BE49-F238E27FC236}">
                  <a16:creationId xmlns:a16="http://schemas.microsoft.com/office/drawing/2014/main" id="{94514DF6-4A8D-0084-4A85-A8DAF5CF893F}"/>
                </a:ext>
              </a:extLst>
            </p:cNvPr>
            <p:cNvGrpSpPr/>
            <p:nvPr/>
          </p:nvGrpSpPr>
          <p:grpSpPr>
            <a:xfrm>
              <a:off x="2625484" y="3867320"/>
              <a:ext cx="321631" cy="274637"/>
              <a:chOff x="3004005" y="2554529"/>
              <a:chExt cx="321631" cy="274637"/>
            </a:xfrm>
          </p:grpSpPr>
          <p:sp>
            <p:nvSpPr>
              <p:cNvPr id="1070" name="Oval 1069">
                <a:extLst>
                  <a:ext uri="{FF2B5EF4-FFF2-40B4-BE49-F238E27FC236}">
                    <a16:creationId xmlns:a16="http://schemas.microsoft.com/office/drawing/2014/main" id="{E94BEC58-6CF0-D9C0-82CB-6069A2A1528A}"/>
                  </a:ext>
                </a:extLst>
              </p:cNvPr>
              <p:cNvSpPr/>
              <p:nvPr/>
            </p:nvSpPr>
            <p:spPr>
              <a:xfrm>
                <a:off x="3004005" y="278344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71" name="Picture 4" descr="Flag: Cayman Islands on Apple iOS 16.4">
                <a:extLst>
                  <a:ext uri="{FF2B5EF4-FFF2-40B4-BE49-F238E27FC236}">
                    <a16:creationId xmlns:a16="http://schemas.microsoft.com/office/drawing/2014/main" id="{7C61DAD3-E4C1-BC08-61C2-9E2A575C28E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3859" y="25545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69" name="TextBox 1068">
              <a:extLst>
                <a:ext uri="{FF2B5EF4-FFF2-40B4-BE49-F238E27FC236}">
                  <a16:creationId xmlns:a16="http://schemas.microsoft.com/office/drawing/2014/main" id="{9F311C64-4CC8-9B1A-6F90-E8A752C8D5C7}"/>
                </a:ext>
              </a:extLst>
            </p:cNvPr>
            <p:cNvSpPr txBox="1"/>
            <p:nvPr/>
          </p:nvSpPr>
          <p:spPr>
            <a:xfrm>
              <a:off x="2703970" y="4086083"/>
              <a:ext cx="638379" cy="246221"/>
            </a:xfrm>
            <a:prstGeom prst="rect">
              <a:avLst/>
            </a:prstGeom>
            <a:noFill/>
          </p:spPr>
          <p:txBody>
            <a:bodyPr wrap="square" rtlCol="0">
              <a:spAutoFit/>
            </a:bodyPr>
            <a:lstStyle/>
            <a:p>
              <a:r>
                <a:rPr lang="nl-NL" sz="1000" dirty="0"/>
                <a:t>[name]</a:t>
              </a:r>
            </a:p>
          </p:txBody>
        </p:sp>
      </p:grpSp>
      <p:grpSp>
        <p:nvGrpSpPr>
          <p:cNvPr id="1076" name="Group 1075">
            <a:extLst>
              <a:ext uri="{FF2B5EF4-FFF2-40B4-BE49-F238E27FC236}">
                <a16:creationId xmlns:a16="http://schemas.microsoft.com/office/drawing/2014/main" id="{A755267F-106E-C688-327C-F5584F5E3990}"/>
              </a:ext>
            </a:extLst>
          </p:cNvPr>
          <p:cNvGrpSpPr/>
          <p:nvPr/>
        </p:nvGrpSpPr>
        <p:grpSpPr>
          <a:xfrm>
            <a:off x="1549355" y="6141690"/>
            <a:ext cx="308541" cy="271953"/>
            <a:chOff x="1549355" y="6141690"/>
            <a:chExt cx="308541" cy="271953"/>
          </a:xfrm>
        </p:grpSpPr>
        <p:sp>
          <p:nvSpPr>
            <p:cNvPr id="1073" name="Oval 1072">
              <a:extLst>
                <a:ext uri="{FF2B5EF4-FFF2-40B4-BE49-F238E27FC236}">
                  <a16:creationId xmlns:a16="http://schemas.microsoft.com/office/drawing/2014/main" id="{1315BD01-5E4A-9FFA-2395-292DD0031938}"/>
                </a:ext>
              </a:extLst>
            </p:cNvPr>
            <p:cNvSpPr/>
            <p:nvPr/>
          </p:nvSpPr>
          <p:spPr>
            <a:xfrm>
              <a:off x="1549355" y="636792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75" name="Picture 6" descr="🇨🇴">
              <a:extLst>
                <a:ext uri="{FF2B5EF4-FFF2-40B4-BE49-F238E27FC236}">
                  <a16:creationId xmlns:a16="http://schemas.microsoft.com/office/drawing/2014/main" id="{B8CCDA9C-3C43-11D2-C6F0-842C4E908B0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06118" y="6141690"/>
              <a:ext cx="251778" cy="25177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4017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5DC7A196-6DDC-51EA-E26F-B167E942AC5A}"/>
              </a:ext>
            </a:extLst>
          </p:cNvPr>
          <p:cNvGrpSpPr/>
          <p:nvPr/>
        </p:nvGrpSpPr>
        <p:grpSpPr>
          <a:xfrm>
            <a:off x="1540391" y="2971115"/>
            <a:ext cx="297496" cy="280373"/>
            <a:chOff x="1094768" y="4840135"/>
            <a:chExt cx="297496" cy="280373"/>
          </a:xfrm>
        </p:grpSpPr>
        <p:sp>
          <p:nvSpPr>
            <p:cNvPr id="33" name="Oval 32">
              <a:extLst>
                <a:ext uri="{FF2B5EF4-FFF2-40B4-BE49-F238E27FC236}">
                  <a16:creationId xmlns:a16="http://schemas.microsoft.com/office/drawing/2014/main" id="{CE2CC9EE-5472-C5DF-CC7C-232EB21981A1}"/>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34" name="Picture 58" descr="Flag: Germany">
              <a:hlinkClick r:id="rId2"/>
              <a:extLst>
                <a:ext uri="{FF2B5EF4-FFF2-40B4-BE49-F238E27FC236}">
                  <a16:creationId xmlns:a16="http://schemas.microsoft.com/office/drawing/2014/main" id="{C9B6094D-3E03-7347-CF4A-386DC8A728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D05E5EC3-E346-A53A-5928-D80C74C4085B}"/>
              </a:ext>
            </a:extLst>
          </p:cNvPr>
          <p:cNvGrpSpPr/>
          <p:nvPr/>
        </p:nvGrpSpPr>
        <p:grpSpPr>
          <a:xfrm>
            <a:off x="1535769" y="2272320"/>
            <a:ext cx="297496" cy="282818"/>
            <a:chOff x="1094768" y="4456959"/>
            <a:chExt cx="297496" cy="282818"/>
          </a:xfrm>
        </p:grpSpPr>
        <p:sp>
          <p:nvSpPr>
            <p:cNvPr id="36" name="Oval 35">
              <a:extLst>
                <a:ext uri="{FF2B5EF4-FFF2-40B4-BE49-F238E27FC236}">
                  <a16:creationId xmlns:a16="http://schemas.microsoft.com/office/drawing/2014/main" id="{505B9039-D147-3EC6-4E8E-CE89690D522B}"/>
                </a:ext>
              </a:extLst>
            </p:cNvPr>
            <p:cNvSpPr/>
            <p:nvPr/>
          </p:nvSpPr>
          <p:spPr>
            <a:xfrm>
              <a:off x="1094768" y="469405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37" name="Picture 146" descr="Flag: St. Martin">
              <a:hlinkClick r:id="rId4"/>
              <a:extLst>
                <a:ext uri="{FF2B5EF4-FFF2-40B4-BE49-F238E27FC236}">
                  <a16:creationId xmlns:a16="http://schemas.microsoft.com/office/drawing/2014/main" id="{C519E0C4-2731-3EAE-D85D-C967A48CEE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487" y="4456959"/>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 name="Group 37">
            <a:extLst>
              <a:ext uri="{FF2B5EF4-FFF2-40B4-BE49-F238E27FC236}">
                <a16:creationId xmlns:a16="http://schemas.microsoft.com/office/drawing/2014/main" id="{7418364A-DA4E-AE40-05B3-67D98D7CC479}"/>
              </a:ext>
            </a:extLst>
          </p:cNvPr>
          <p:cNvGrpSpPr/>
          <p:nvPr/>
        </p:nvGrpSpPr>
        <p:grpSpPr>
          <a:xfrm>
            <a:off x="1537714" y="1590050"/>
            <a:ext cx="295551" cy="271744"/>
            <a:chOff x="1084958" y="4146923"/>
            <a:chExt cx="295551" cy="271744"/>
          </a:xfrm>
        </p:grpSpPr>
        <p:sp>
          <p:nvSpPr>
            <p:cNvPr id="39" name="Oval 38">
              <a:extLst>
                <a:ext uri="{FF2B5EF4-FFF2-40B4-BE49-F238E27FC236}">
                  <a16:creationId xmlns:a16="http://schemas.microsoft.com/office/drawing/2014/main" id="{65FF765E-84D3-B0CF-4BC6-5C6240716EFE}"/>
                </a:ext>
              </a:extLst>
            </p:cNvPr>
            <p:cNvSpPr/>
            <p:nvPr/>
          </p:nvSpPr>
          <p:spPr>
            <a:xfrm>
              <a:off x="1084958" y="437294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0" name="Picture 74" descr="Flag: Finland">
              <a:hlinkClick r:id="rId6"/>
              <a:extLst>
                <a:ext uri="{FF2B5EF4-FFF2-40B4-BE49-F238E27FC236}">
                  <a16:creationId xmlns:a16="http://schemas.microsoft.com/office/drawing/2014/main" id="{1A86A4E4-98CC-D458-C1B5-5E8F10853A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8732" y="4146923"/>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1" name="Group 40">
            <a:extLst>
              <a:ext uri="{FF2B5EF4-FFF2-40B4-BE49-F238E27FC236}">
                <a16:creationId xmlns:a16="http://schemas.microsoft.com/office/drawing/2014/main" id="{1052CB15-4F1E-1EF6-040C-88EA12B0E87C}"/>
              </a:ext>
            </a:extLst>
          </p:cNvPr>
          <p:cNvGrpSpPr/>
          <p:nvPr/>
        </p:nvGrpSpPr>
        <p:grpSpPr>
          <a:xfrm>
            <a:off x="1524856" y="4337968"/>
            <a:ext cx="297496" cy="297496"/>
            <a:chOff x="1094768" y="5969005"/>
            <a:chExt cx="297496" cy="297496"/>
          </a:xfrm>
        </p:grpSpPr>
        <p:sp>
          <p:nvSpPr>
            <p:cNvPr id="42" name="Oval 41">
              <a:extLst>
                <a:ext uri="{FF2B5EF4-FFF2-40B4-BE49-F238E27FC236}">
                  <a16:creationId xmlns:a16="http://schemas.microsoft.com/office/drawing/2014/main" id="{17543D41-7B44-10F8-CDC2-5DCEA9326487}"/>
                </a:ext>
              </a:extLst>
            </p:cNvPr>
            <p:cNvSpPr/>
            <p:nvPr/>
          </p:nvSpPr>
          <p:spPr>
            <a:xfrm>
              <a:off x="1094768"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3" name="Picture 93" descr="Flag: Greece">
              <a:hlinkClick r:id="rId8"/>
              <a:extLst>
                <a:ext uri="{FF2B5EF4-FFF2-40B4-BE49-F238E27FC236}">
                  <a16:creationId xmlns:a16="http://schemas.microsoft.com/office/drawing/2014/main" id="{31BA36FC-C99C-F669-96AD-B9A1773535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0487" y="596900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 name="Group 43">
            <a:extLst>
              <a:ext uri="{FF2B5EF4-FFF2-40B4-BE49-F238E27FC236}">
                <a16:creationId xmlns:a16="http://schemas.microsoft.com/office/drawing/2014/main" id="{898DD512-16F9-CD0B-D7A8-08EA71D46185}"/>
              </a:ext>
            </a:extLst>
          </p:cNvPr>
          <p:cNvGrpSpPr/>
          <p:nvPr/>
        </p:nvGrpSpPr>
        <p:grpSpPr>
          <a:xfrm>
            <a:off x="1535769" y="5045226"/>
            <a:ext cx="297496" cy="275978"/>
            <a:chOff x="1094768" y="5606018"/>
            <a:chExt cx="297496" cy="275978"/>
          </a:xfrm>
        </p:grpSpPr>
        <p:sp>
          <p:nvSpPr>
            <p:cNvPr id="45" name="Oval 44">
              <a:extLst>
                <a:ext uri="{FF2B5EF4-FFF2-40B4-BE49-F238E27FC236}">
                  <a16:creationId xmlns:a16="http://schemas.microsoft.com/office/drawing/2014/main" id="{250A81EB-92DD-3199-2B0C-7FB3B70C7622}"/>
                </a:ext>
              </a:extLst>
            </p:cNvPr>
            <p:cNvSpPr/>
            <p:nvPr/>
          </p:nvSpPr>
          <p:spPr>
            <a:xfrm>
              <a:off x="1094768" y="583627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6" name="Picture 262" descr="Flag: Guernsey on Apple iOS 16.4">
              <a:extLst>
                <a:ext uri="{FF2B5EF4-FFF2-40B4-BE49-F238E27FC236}">
                  <a16:creationId xmlns:a16="http://schemas.microsoft.com/office/drawing/2014/main" id="{0821B5AC-5788-38D3-A7D5-41D69DCD19E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0487" y="5606018"/>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 name="Group 46">
            <a:extLst>
              <a:ext uri="{FF2B5EF4-FFF2-40B4-BE49-F238E27FC236}">
                <a16:creationId xmlns:a16="http://schemas.microsoft.com/office/drawing/2014/main" id="{72DBE292-D0AB-EE53-AF0B-C0CCDA6D4F9D}"/>
              </a:ext>
            </a:extLst>
          </p:cNvPr>
          <p:cNvGrpSpPr/>
          <p:nvPr/>
        </p:nvGrpSpPr>
        <p:grpSpPr>
          <a:xfrm>
            <a:off x="1538386" y="5745072"/>
            <a:ext cx="297496" cy="274637"/>
            <a:chOff x="381053" y="5991864"/>
            <a:chExt cx="297496" cy="274637"/>
          </a:xfrm>
        </p:grpSpPr>
        <p:sp>
          <p:nvSpPr>
            <p:cNvPr id="48" name="Oval 47">
              <a:extLst>
                <a:ext uri="{FF2B5EF4-FFF2-40B4-BE49-F238E27FC236}">
                  <a16:creationId xmlns:a16="http://schemas.microsoft.com/office/drawing/2014/main" id="{045B1D68-A09B-2AE2-044A-69A2718567FC}"/>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9" name="Picture 99" descr="Flag: Hong Kong SAR China">
              <a:hlinkClick r:id="rId11"/>
              <a:extLst>
                <a:ext uri="{FF2B5EF4-FFF2-40B4-BE49-F238E27FC236}">
                  <a16:creationId xmlns:a16="http://schemas.microsoft.com/office/drawing/2014/main" id="{473A098C-CD94-6220-AF50-CB1D2CAAEA0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 name="Group 52">
            <a:extLst>
              <a:ext uri="{FF2B5EF4-FFF2-40B4-BE49-F238E27FC236}">
                <a16:creationId xmlns:a16="http://schemas.microsoft.com/office/drawing/2014/main" id="{8D2A3D9E-F56A-2462-FEFB-D55B726E7C0A}"/>
              </a:ext>
            </a:extLst>
          </p:cNvPr>
          <p:cNvGrpSpPr/>
          <p:nvPr/>
        </p:nvGrpSpPr>
        <p:grpSpPr>
          <a:xfrm>
            <a:off x="1547715" y="6461560"/>
            <a:ext cx="296078" cy="275978"/>
            <a:chOff x="364852" y="5606018"/>
            <a:chExt cx="296078" cy="275978"/>
          </a:xfrm>
        </p:grpSpPr>
        <p:sp>
          <p:nvSpPr>
            <p:cNvPr id="54" name="Oval 53">
              <a:extLst>
                <a:ext uri="{FF2B5EF4-FFF2-40B4-BE49-F238E27FC236}">
                  <a16:creationId xmlns:a16="http://schemas.microsoft.com/office/drawing/2014/main" id="{23237975-4D39-D46E-FAB9-20B27E99F144}"/>
                </a:ext>
              </a:extLst>
            </p:cNvPr>
            <p:cNvSpPr/>
            <p:nvPr/>
          </p:nvSpPr>
          <p:spPr>
            <a:xfrm>
              <a:off x="364852" y="583627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 name="Picture 110" descr="Flag: India">
              <a:hlinkClick r:id="rId13"/>
              <a:extLst>
                <a:ext uri="{FF2B5EF4-FFF2-40B4-BE49-F238E27FC236}">
                  <a16:creationId xmlns:a16="http://schemas.microsoft.com/office/drawing/2014/main" id="{97BDA40F-B71C-8FDC-4CB6-E1F8726B773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9153" y="5606018"/>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274" name="Group 8273">
            <a:extLst>
              <a:ext uri="{FF2B5EF4-FFF2-40B4-BE49-F238E27FC236}">
                <a16:creationId xmlns:a16="http://schemas.microsoft.com/office/drawing/2014/main" id="{69375639-3EE5-A12D-6C89-2088F76A5442}"/>
              </a:ext>
            </a:extLst>
          </p:cNvPr>
          <p:cNvGrpSpPr/>
          <p:nvPr/>
        </p:nvGrpSpPr>
        <p:grpSpPr>
          <a:xfrm>
            <a:off x="1525728" y="3630525"/>
            <a:ext cx="344838" cy="299810"/>
            <a:chOff x="1525728" y="3630525"/>
            <a:chExt cx="344838" cy="299810"/>
          </a:xfrm>
        </p:grpSpPr>
        <p:sp>
          <p:nvSpPr>
            <p:cNvPr id="31" name="Oval 30">
              <a:extLst>
                <a:ext uri="{FF2B5EF4-FFF2-40B4-BE49-F238E27FC236}">
                  <a16:creationId xmlns:a16="http://schemas.microsoft.com/office/drawing/2014/main" id="{A5A7B7C7-9B0F-B3EA-F03B-1A1252CEEAEB}"/>
                </a:ext>
              </a:extLst>
            </p:cNvPr>
            <p:cNvSpPr/>
            <p:nvPr/>
          </p:nvSpPr>
          <p:spPr>
            <a:xfrm>
              <a:off x="1525728" y="388461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194" name="Picture 2" descr="Flag: Ghana on Apple iOS 16.4">
              <a:extLst>
                <a:ext uri="{FF2B5EF4-FFF2-40B4-BE49-F238E27FC236}">
                  <a16:creationId xmlns:a16="http://schemas.microsoft.com/office/drawing/2014/main" id="{26DAF7D4-6719-C857-5F27-FDC2B5487D0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92016" y="3630525"/>
              <a:ext cx="278550" cy="278550"/>
            </a:xfrm>
            <a:prstGeom prst="rect">
              <a:avLst/>
            </a:prstGeom>
            <a:noFill/>
            <a:extLst>
              <a:ext uri="{909E8E84-426E-40DD-AFC4-6F175D3DCCD1}">
                <a14:hiddenFill xmlns:a14="http://schemas.microsoft.com/office/drawing/2010/main">
                  <a:solidFill>
                    <a:srgbClr val="FFFFFF"/>
                  </a:solidFill>
                </a14:hiddenFill>
              </a:ext>
            </a:extLst>
          </p:spPr>
        </p:pic>
      </p:grpSp>
      <p:sp>
        <p:nvSpPr>
          <p:cNvPr id="56" name="TextBox 55">
            <a:extLst>
              <a:ext uri="{FF2B5EF4-FFF2-40B4-BE49-F238E27FC236}">
                <a16:creationId xmlns:a16="http://schemas.microsoft.com/office/drawing/2014/main" id="{C4524ED0-E377-AED0-1B5E-D14A1641576A}"/>
              </a:ext>
            </a:extLst>
          </p:cNvPr>
          <p:cNvSpPr txBox="1"/>
          <p:nvPr/>
        </p:nvSpPr>
        <p:spPr>
          <a:xfrm>
            <a:off x="301018" y="153425"/>
            <a:ext cx="1232682" cy="7232749"/>
          </a:xfrm>
          <a:prstGeom prst="rect">
            <a:avLst/>
          </a:prstGeom>
          <a:noFill/>
        </p:spPr>
        <p:txBody>
          <a:bodyPr wrap="square" rtlCol="0">
            <a:spAutoFit/>
          </a:bodyPr>
          <a:lstStyle/>
          <a:p>
            <a:r>
              <a:rPr lang="nl-NL" sz="1600" dirty="0" err="1"/>
              <a:t>Czech</a:t>
            </a:r>
            <a:r>
              <a:rPr lang="nl-NL" sz="1600" dirty="0"/>
              <a:t> </a:t>
            </a:r>
            <a:r>
              <a:rPr lang="nl-NL" sz="1600" dirty="0" err="1"/>
              <a:t>Republic</a:t>
            </a:r>
            <a:endParaRPr lang="nl-NL" sz="1600" dirty="0"/>
          </a:p>
          <a:p>
            <a:endParaRPr lang="nl-NL" sz="1600" dirty="0"/>
          </a:p>
          <a:p>
            <a:r>
              <a:rPr lang="nl-NL" sz="1600" dirty="0"/>
              <a:t>Denmark</a:t>
            </a:r>
          </a:p>
          <a:p>
            <a:endParaRPr lang="nl-NL" sz="1600" dirty="0"/>
          </a:p>
          <a:p>
            <a:endParaRPr lang="nl-NL" sz="1600" dirty="0"/>
          </a:p>
          <a:p>
            <a:r>
              <a:rPr lang="nl-NL" sz="1600" dirty="0"/>
              <a:t>Finland</a:t>
            </a:r>
          </a:p>
          <a:p>
            <a:endParaRPr lang="nl-NL" sz="1600" dirty="0"/>
          </a:p>
          <a:p>
            <a:endParaRPr lang="nl-NL" sz="1600" dirty="0"/>
          </a:p>
          <a:p>
            <a:r>
              <a:rPr lang="nl-NL" sz="1600" dirty="0"/>
              <a:t>France</a:t>
            </a:r>
          </a:p>
          <a:p>
            <a:endParaRPr lang="nl-NL" sz="1600" dirty="0"/>
          </a:p>
          <a:p>
            <a:endParaRPr lang="nl-NL" sz="1600" dirty="0"/>
          </a:p>
          <a:p>
            <a:r>
              <a:rPr lang="nl-NL" sz="1600" dirty="0"/>
              <a:t>Germany</a:t>
            </a:r>
          </a:p>
          <a:p>
            <a:endParaRPr lang="nl-NL" sz="1600" dirty="0"/>
          </a:p>
          <a:p>
            <a:r>
              <a:rPr lang="nl-NL" sz="1600" dirty="0"/>
              <a:t>Ghana</a:t>
            </a:r>
          </a:p>
          <a:p>
            <a:endParaRPr lang="nl-NL" sz="1600" dirty="0"/>
          </a:p>
          <a:p>
            <a:endParaRPr lang="nl-NL" sz="1600" dirty="0"/>
          </a:p>
          <a:p>
            <a:r>
              <a:rPr lang="nl-NL" sz="1600" dirty="0"/>
              <a:t>Greece</a:t>
            </a:r>
          </a:p>
          <a:p>
            <a:endParaRPr lang="nl-NL" sz="1600" dirty="0"/>
          </a:p>
          <a:p>
            <a:endParaRPr lang="nl-NL" sz="1600" dirty="0"/>
          </a:p>
          <a:p>
            <a:r>
              <a:rPr lang="nl-NL" sz="1600" dirty="0"/>
              <a:t>Guernsey</a:t>
            </a:r>
          </a:p>
          <a:p>
            <a:endParaRPr lang="nl-NL" sz="1600" dirty="0"/>
          </a:p>
          <a:p>
            <a:endParaRPr lang="nl-NL" sz="1600" dirty="0"/>
          </a:p>
          <a:p>
            <a:r>
              <a:rPr lang="nl-NL" sz="1600" dirty="0"/>
              <a:t>Hong Kong</a:t>
            </a:r>
          </a:p>
          <a:p>
            <a:endParaRPr lang="nl-NL" sz="1600" dirty="0"/>
          </a:p>
          <a:p>
            <a:endParaRPr lang="nl-NL" sz="1600" dirty="0"/>
          </a:p>
          <a:p>
            <a:r>
              <a:rPr lang="nl-NL" sz="1600" dirty="0"/>
              <a:t>India</a:t>
            </a:r>
          </a:p>
          <a:p>
            <a:endParaRPr lang="nl-NL" sz="1600" dirty="0"/>
          </a:p>
          <a:p>
            <a:endParaRPr lang="nl-NL" sz="1600" dirty="0"/>
          </a:p>
        </p:txBody>
      </p:sp>
      <p:cxnSp>
        <p:nvCxnSpPr>
          <p:cNvPr id="57" name="Straight Connector 56">
            <a:extLst>
              <a:ext uri="{FF2B5EF4-FFF2-40B4-BE49-F238E27FC236}">
                <a16:creationId xmlns:a16="http://schemas.microsoft.com/office/drawing/2014/main" id="{DF463677-F691-E05B-6162-D55E195621AC}"/>
              </a:ext>
            </a:extLst>
          </p:cNvPr>
          <p:cNvCxnSpPr/>
          <p:nvPr/>
        </p:nvCxnSpPr>
        <p:spPr>
          <a:xfrm>
            <a:off x="2250040" y="0"/>
            <a:ext cx="0" cy="6858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8193" name="Group 8192">
            <a:extLst>
              <a:ext uri="{FF2B5EF4-FFF2-40B4-BE49-F238E27FC236}">
                <a16:creationId xmlns:a16="http://schemas.microsoft.com/office/drawing/2014/main" id="{63D02FEB-9C93-53A6-3D21-BB76C1AF8F5B}"/>
              </a:ext>
            </a:extLst>
          </p:cNvPr>
          <p:cNvGrpSpPr/>
          <p:nvPr/>
        </p:nvGrpSpPr>
        <p:grpSpPr>
          <a:xfrm>
            <a:off x="2597337" y="2268678"/>
            <a:ext cx="638379" cy="788408"/>
            <a:chOff x="2637615" y="1099622"/>
            <a:chExt cx="638379" cy="788408"/>
          </a:xfrm>
        </p:grpSpPr>
        <p:grpSp>
          <p:nvGrpSpPr>
            <p:cNvPr id="58" name="Group 57">
              <a:extLst>
                <a:ext uri="{FF2B5EF4-FFF2-40B4-BE49-F238E27FC236}">
                  <a16:creationId xmlns:a16="http://schemas.microsoft.com/office/drawing/2014/main" id="{AD8E92A2-C962-0A4C-9BAA-802F35EC01CE}"/>
                </a:ext>
              </a:extLst>
            </p:cNvPr>
            <p:cNvGrpSpPr/>
            <p:nvPr/>
          </p:nvGrpSpPr>
          <p:grpSpPr>
            <a:xfrm>
              <a:off x="2660060" y="1099622"/>
              <a:ext cx="297496" cy="282818"/>
              <a:chOff x="1094768" y="4456959"/>
              <a:chExt cx="297496" cy="282818"/>
            </a:xfrm>
          </p:grpSpPr>
          <p:sp>
            <p:nvSpPr>
              <p:cNvPr id="59" name="Oval 58">
                <a:extLst>
                  <a:ext uri="{FF2B5EF4-FFF2-40B4-BE49-F238E27FC236}">
                    <a16:creationId xmlns:a16="http://schemas.microsoft.com/office/drawing/2014/main" id="{22B02578-3150-FD02-59A1-87C4D4B40B67}"/>
                  </a:ext>
                </a:extLst>
              </p:cNvPr>
              <p:cNvSpPr/>
              <p:nvPr/>
            </p:nvSpPr>
            <p:spPr>
              <a:xfrm>
                <a:off x="1094768" y="469405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0" name="Picture 146" descr="Flag: St. Martin">
                <a:hlinkClick r:id="rId4"/>
                <a:extLst>
                  <a:ext uri="{FF2B5EF4-FFF2-40B4-BE49-F238E27FC236}">
                    <a16:creationId xmlns:a16="http://schemas.microsoft.com/office/drawing/2014/main" id="{5298737B-C381-0C26-8103-909326CEA1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487" y="445695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192" name="TextBox 8191">
              <a:extLst>
                <a:ext uri="{FF2B5EF4-FFF2-40B4-BE49-F238E27FC236}">
                  <a16:creationId xmlns:a16="http://schemas.microsoft.com/office/drawing/2014/main" id="{84BC2D7B-50BF-C4AE-DB64-7454B9591302}"/>
                </a:ext>
              </a:extLst>
            </p:cNvPr>
            <p:cNvSpPr txBox="1"/>
            <p:nvPr/>
          </p:nvSpPr>
          <p:spPr>
            <a:xfrm>
              <a:off x="2637615" y="1334032"/>
              <a:ext cx="638379" cy="553998"/>
            </a:xfrm>
            <a:prstGeom prst="rect">
              <a:avLst/>
            </a:prstGeom>
            <a:noFill/>
          </p:spPr>
          <p:txBody>
            <a:bodyPr wrap="square" rtlCol="0">
              <a:spAutoFit/>
            </a:bodyPr>
            <a:lstStyle/>
            <a:p>
              <a:r>
                <a:rPr lang="nl-NL" sz="1000" dirty="0"/>
                <a:t>Hélène </a:t>
              </a:r>
              <a:r>
                <a:rPr lang="nl-NL" sz="1000" dirty="0" err="1"/>
                <a:t>and</a:t>
              </a:r>
              <a:r>
                <a:rPr lang="nl-NL" sz="1000" dirty="0"/>
                <a:t> </a:t>
              </a:r>
              <a:r>
                <a:rPr lang="nl-NL" sz="1000" dirty="0" err="1"/>
                <a:t>Reinhart</a:t>
              </a:r>
              <a:endParaRPr lang="nl-NL" sz="1000" dirty="0"/>
            </a:p>
          </p:txBody>
        </p:sp>
      </p:grpSp>
      <p:grpSp>
        <p:nvGrpSpPr>
          <p:cNvPr id="8195" name="Group 8194">
            <a:extLst>
              <a:ext uri="{FF2B5EF4-FFF2-40B4-BE49-F238E27FC236}">
                <a16:creationId xmlns:a16="http://schemas.microsoft.com/office/drawing/2014/main" id="{07650A7C-C363-3850-ED61-C6DF13A01E38}"/>
              </a:ext>
            </a:extLst>
          </p:cNvPr>
          <p:cNvGrpSpPr/>
          <p:nvPr/>
        </p:nvGrpSpPr>
        <p:grpSpPr>
          <a:xfrm>
            <a:off x="3372886" y="2269103"/>
            <a:ext cx="638379" cy="480631"/>
            <a:chOff x="2647889" y="1099622"/>
            <a:chExt cx="638379" cy="480631"/>
          </a:xfrm>
        </p:grpSpPr>
        <p:grpSp>
          <p:nvGrpSpPr>
            <p:cNvPr id="8196" name="Group 8195">
              <a:extLst>
                <a:ext uri="{FF2B5EF4-FFF2-40B4-BE49-F238E27FC236}">
                  <a16:creationId xmlns:a16="http://schemas.microsoft.com/office/drawing/2014/main" id="{CB35ECAD-D28D-3D87-7E2A-8D41D4FC30CB}"/>
                </a:ext>
              </a:extLst>
            </p:cNvPr>
            <p:cNvGrpSpPr/>
            <p:nvPr/>
          </p:nvGrpSpPr>
          <p:grpSpPr>
            <a:xfrm>
              <a:off x="2660060" y="1099622"/>
              <a:ext cx="297496" cy="282818"/>
              <a:chOff x="1094768" y="4456959"/>
              <a:chExt cx="297496" cy="282818"/>
            </a:xfrm>
          </p:grpSpPr>
          <p:sp>
            <p:nvSpPr>
              <p:cNvPr id="8198" name="Oval 8197">
                <a:extLst>
                  <a:ext uri="{FF2B5EF4-FFF2-40B4-BE49-F238E27FC236}">
                    <a16:creationId xmlns:a16="http://schemas.microsoft.com/office/drawing/2014/main" id="{8C0D6AC1-1D89-3CB1-9FB5-B80E1F52A126}"/>
                  </a:ext>
                </a:extLst>
              </p:cNvPr>
              <p:cNvSpPr/>
              <p:nvPr/>
            </p:nvSpPr>
            <p:spPr>
              <a:xfrm>
                <a:off x="1094768" y="469405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199" name="Picture 146" descr="Flag: St. Martin">
                <a:hlinkClick r:id="rId4"/>
                <a:extLst>
                  <a:ext uri="{FF2B5EF4-FFF2-40B4-BE49-F238E27FC236}">
                    <a16:creationId xmlns:a16="http://schemas.microsoft.com/office/drawing/2014/main" id="{F4BB2026-FAD9-5186-FE8F-E8D2CE3F2F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487" y="445695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197" name="TextBox 8196">
              <a:extLst>
                <a:ext uri="{FF2B5EF4-FFF2-40B4-BE49-F238E27FC236}">
                  <a16:creationId xmlns:a16="http://schemas.microsoft.com/office/drawing/2014/main" id="{4E2593D9-62F5-5F19-5A0F-4AC824CD6303}"/>
                </a:ext>
              </a:extLst>
            </p:cNvPr>
            <p:cNvSpPr txBox="1"/>
            <p:nvPr/>
          </p:nvSpPr>
          <p:spPr>
            <a:xfrm>
              <a:off x="2647889" y="1334032"/>
              <a:ext cx="638379" cy="246221"/>
            </a:xfrm>
            <a:prstGeom prst="rect">
              <a:avLst/>
            </a:prstGeom>
            <a:noFill/>
          </p:spPr>
          <p:txBody>
            <a:bodyPr wrap="square" rtlCol="0">
              <a:spAutoFit/>
            </a:bodyPr>
            <a:lstStyle/>
            <a:p>
              <a:r>
                <a:rPr lang="nl-NL" sz="1000" dirty="0"/>
                <a:t>[name]</a:t>
              </a:r>
            </a:p>
          </p:txBody>
        </p:sp>
      </p:grpSp>
      <p:grpSp>
        <p:nvGrpSpPr>
          <p:cNvPr id="8204" name="Group 8203">
            <a:extLst>
              <a:ext uri="{FF2B5EF4-FFF2-40B4-BE49-F238E27FC236}">
                <a16:creationId xmlns:a16="http://schemas.microsoft.com/office/drawing/2014/main" id="{18D813D2-A9C7-D55A-735B-1E1CC922AA4E}"/>
              </a:ext>
            </a:extLst>
          </p:cNvPr>
          <p:cNvGrpSpPr/>
          <p:nvPr/>
        </p:nvGrpSpPr>
        <p:grpSpPr>
          <a:xfrm>
            <a:off x="2607481" y="2965961"/>
            <a:ext cx="638379" cy="455878"/>
            <a:chOff x="2647889" y="1796480"/>
            <a:chExt cx="638379" cy="455878"/>
          </a:xfrm>
        </p:grpSpPr>
        <p:grpSp>
          <p:nvGrpSpPr>
            <p:cNvPr id="8200" name="Group 8199">
              <a:extLst>
                <a:ext uri="{FF2B5EF4-FFF2-40B4-BE49-F238E27FC236}">
                  <a16:creationId xmlns:a16="http://schemas.microsoft.com/office/drawing/2014/main" id="{80D97B2A-FB99-271B-D4BC-BDB6C7B333AD}"/>
                </a:ext>
              </a:extLst>
            </p:cNvPr>
            <p:cNvGrpSpPr/>
            <p:nvPr/>
          </p:nvGrpSpPr>
          <p:grpSpPr>
            <a:xfrm>
              <a:off x="2654467" y="1796480"/>
              <a:ext cx="297496" cy="280373"/>
              <a:chOff x="1094768" y="4840135"/>
              <a:chExt cx="297496" cy="280373"/>
            </a:xfrm>
          </p:grpSpPr>
          <p:sp>
            <p:nvSpPr>
              <p:cNvPr id="8201" name="Oval 8200">
                <a:extLst>
                  <a:ext uri="{FF2B5EF4-FFF2-40B4-BE49-F238E27FC236}">
                    <a16:creationId xmlns:a16="http://schemas.microsoft.com/office/drawing/2014/main" id="{DFD3D135-F33B-7C11-65CE-7101A4ABBAF2}"/>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02" name="Picture 58" descr="Flag: Germany">
                <a:hlinkClick r:id="rId2"/>
                <a:extLst>
                  <a:ext uri="{FF2B5EF4-FFF2-40B4-BE49-F238E27FC236}">
                    <a16:creationId xmlns:a16="http://schemas.microsoft.com/office/drawing/2014/main" id="{EA1A9C25-EB5C-BACC-F3D1-4672AD386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03" name="TextBox 8202">
              <a:extLst>
                <a:ext uri="{FF2B5EF4-FFF2-40B4-BE49-F238E27FC236}">
                  <a16:creationId xmlns:a16="http://schemas.microsoft.com/office/drawing/2014/main" id="{47134C30-7238-5BDA-6B40-D03C75424582}"/>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05" name="Group 8204">
            <a:extLst>
              <a:ext uri="{FF2B5EF4-FFF2-40B4-BE49-F238E27FC236}">
                <a16:creationId xmlns:a16="http://schemas.microsoft.com/office/drawing/2014/main" id="{B279AF1C-52AF-D519-5310-E9C325E97E77}"/>
              </a:ext>
            </a:extLst>
          </p:cNvPr>
          <p:cNvGrpSpPr/>
          <p:nvPr/>
        </p:nvGrpSpPr>
        <p:grpSpPr>
          <a:xfrm>
            <a:off x="3373844" y="2965961"/>
            <a:ext cx="638379" cy="455878"/>
            <a:chOff x="2647889" y="1796480"/>
            <a:chExt cx="638379" cy="455878"/>
          </a:xfrm>
        </p:grpSpPr>
        <p:grpSp>
          <p:nvGrpSpPr>
            <p:cNvPr id="8206" name="Group 8205">
              <a:extLst>
                <a:ext uri="{FF2B5EF4-FFF2-40B4-BE49-F238E27FC236}">
                  <a16:creationId xmlns:a16="http://schemas.microsoft.com/office/drawing/2014/main" id="{4992E185-6A66-7694-4021-C5C47427249B}"/>
                </a:ext>
              </a:extLst>
            </p:cNvPr>
            <p:cNvGrpSpPr/>
            <p:nvPr/>
          </p:nvGrpSpPr>
          <p:grpSpPr>
            <a:xfrm>
              <a:off x="2654467" y="1796480"/>
              <a:ext cx="297496" cy="280373"/>
              <a:chOff x="1094768" y="4840135"/>
              <a:chExt cx="297496" cy="280373"/>
            </a:xfrm>
          </p:grpSpPr>
          <p:sp>
            <p:nvSpPr>
              <p:cNvPr id="8208" name="Oval 8207">
                <a:extLst>
                  <a:ext uri="{FF2B5EF4-FFF2-40B4-BE49-F238E27FC236}">
                    <a16:creationId xmlns:a16="http://schemas.microsoft.com/office/drawing/2014/main" id="{B59E68F3-8CCD-B83D-A3FE-F13783C0FF1A}"/>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09" name="Picture 58" descr="Flag: Germany">
                <a:hlinkClick r:id="rId2"/>
                <a:extLst>
                  <a:ext uri="{FF2B5EF4-FFF2-40B4-BE49-F238E27FC236}">
                    <a16:creationId xmlns:a16="http://schemas.microsoft.com/office/drawing/2014/main" id="{9D73A957-AED0-11B6-1613-B44203A186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07" name="TextBox 8206">
              <a:extLst>
                <a:ext uri="{FF2B5EF4-FFF2-40B4-BE49-F238E27FC236}">
                  <a16:creationId xmlns:a16="http://schemas.microsoft.com/office/drawing/2014/main" id="{F5D3AB20-1885-6A7D-534B-E15DD6BA19A4}"/>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10" name="Group 8209">
            <a:extLst>
              <a:ext uri="{FF2B5EF4-FFF2-40B4-BE49-F238E27FC236}">
                <a16:creationId xmlns:a16="http://schemas.microsoft.com/office/drawing/2014/main" id="{37D00EBD-C017-3DC1-BB9F-466785F586DD}"/>
              </a:ext>
            </a:extLst>
          </p:cNvPr>
          <p:cNvGrpSpPr/>
          <p:nvPr/>
        </p:nvGrpSpPr>
        <p:grpSpPr>
          <a:xfrm>
            <a:off x="4140207" y="2965961"/>
            <a:ext cx="638379" cy="455878"/>
            <a:chOff x="2647889" y="1796480"/>
            <a:chExt cx="638379" cy="455878"/>
          </a:xfrm>
        </p:grpSpPr>
        <p:grpSp>
          <p:nvGrpSpPr>
            <p:cNvPr id="8211" name="Group 8210">
              <a:extLst>
                <a:ext uri="{FF2B5EF4-FFF2-40B4-BE49-F238E27FC236}">
                  <a16:creationId xmlns:a16="http://schemas.microsoft.com/office/drawing/2014/main" id="{F5E9071D-A5B8-FB92-4246-F1B530FA0F1A}"/>
                </a:ext>
              </a:extLst>
            </p:cNvPr>
            <p:cNvGrpSpPr/>
            <p:nvPr/>
          </p:nvGrpSpPr>
          <p:grpSpPr>
            <a:xfrm>
              <a:off x="2654467" y="1796480"/>
              <a:ext cx="297496" cy="280373"/>
              <a:chOff x="1094768" y="4840135"/>
              <a:chExt cx="297496" cy="280373"/>
            </a:xfrm>
          </p:grpSpPr>
          <p:sp>
            <p:nvSpPr>
              <p:cNvPr id="8213" name="Oval 8212">
                <a:extLst>
                  <a:ext uri="{FF2B5EF4-FFF2-40B4-BE49-F238E27FC236}">
                    <a16:creationId xmlns:a16="http://schemas.microsoft.com/office/drawing/2014/main" id="{750A1718-1F7D-63EF-1C08-50A8F8CFC9DF}"/>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14" name="Picture 58" descr="Flag: Germany">
                <a:hlinkClick r:id="rId2"/>
                <a:extLst>
                  <a:ext uri="{FF2B5EF4-FFF2-40B4-BE49-F238E27FC236}">
                    <a16:creationId xmlns:a16="http://schemas.microsoft.com/office/drawing/2014/main" id="{169BF70C-A22D-1896-5B41-341D6231C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12" name="TextBox 8211">
              <a:extLst>
                <a:ext uri="{FF2B5EF4-FFF2-40B4-BE49-F238E27FC236}">
                  <a16:creationId xmlns:a16="http://schemas.microsoft.com/office/drawing/2014/main" id="{9B51D8DB-5672-960A-FA64-51AA09F43251}"/>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15" name="Group 8214">
            <a:extLst>
              <a:ext uri="{FF2B5EF4-FFF2-40B4-BE49-F238E27FC236}">
                <a16:creationId xmlns:a16="http://schemas.microsoft.com/office/drawing/2014/main" id="{0DC16A1B-F81E-4D4C-3615-741CA372AFA2}"/>
              </a:ext>
            </a:extLst>
          </p:cNvPr>
          <p:cNvGrpSpPr/>
          <p:nvPr/>
        </p:nvGrpSpPr>
        <p:grpSpPr>
          <a:xfrm>
            <a:off x="4906570" y="2965961"/>
            <a:ext cx="638379" cy="455878"/>
            <a:chOff x="2647889" y="1796480"/>
            <a:chExt cx="638379" cy="455878"/>
          </a:xfrm>
        </p:grpSpPr>
        <p:grpSp>
          <p:nvGrpSpPr>
            <p:cNvPr id="8216" name="Group 8215">
              <a:extLst>
                <a:ext uri="{FF2B5EF4-FFF2-40B4-BE49-F238E27FC236}">
                  <a16:creationId xmlns:a16="http://schemas.microsoft.com/office/drawing/2014/main" id="{118BBE95-3713-9DF5-057D-01DEAE574A1F}"/>
                </a:ext>
              </a:extLst>
            </p:cNvPr>
            <p:cNvGrpSpPr/>
            <p:nvPr/>
          </p:nvGrpSpPr>
          <p:grpSpPr>
            <a:xfrm>
              <a:off x="2654467" y="1796480"/>
              <a:ext cx="297496" cy="280373"/>
              <a:chOff x="1094768" y="4840135"/>
              <a:chExt cx="297496" cy="280373"/>
            </a:xfrm>
          </p:grpSpPr>
          <p:sp>
            <p:nvSpPr>
              <p:cNvPr id="8218" name="Oval 8217">
                <a:extLst>
                  <a:ext uri="{FF2B5EF4-FFF2-40B4-BE49-F238E27FC236}">
                    <a16:creationId xmlns:a16="http://schemas.microsoft.com/office/drawing/2014/main" id="{DA592521-C165-73EA-D13C-4F6542178797}"/>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19" name="Picture 58" descr="Flag: Germany">
                <a:hlinkClick r:id="rId2"/>
                <a:extLst>
                  <a:ext uri="{FF2B5EF4-FFF2-40B4-BE49-F238E27FC236}">
                    <a16:creationId xmlns:a16="http://schemas.microsoft.com/office/drawing/2014/main" id="{0A31966E-D22B-62C7-C24E-A0BF453DEB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17" name="TextBox 8216">
              <a:extLst>
                <a:ext uri="{FF2B5EF4-FFF2-40B4-BE49-F238E27FC236}">
                  <a16:creationId xmlns:a16="http://schemas.microsoft.com/office/drawing/2014/main" id="{9A0FAB06-6F44-A3FF-9348-24DB4D8A50DC}"/>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24" name="Group 8223">
            <a:extLst>
              <a:ext uri="{FF2B5EF4-FFF2-40B4-BE49-F238E27FC236}">
                <a16:creationId xmlns:a16="http://schemas.microsoft.com/office/drawing/2014/main" id="{58890CBC-5E78-B33E-0947-CFAAC8F73226}"/>
              </a:ext>
            </a:extLst>
          </p:cNvPr>
          <p:cNvGrpSpPr/>
          <p:nvPr/>
        </p:nvGrpSpPr>
        <p:grpSpPr>
          <a:xfrm>
            <a:off x="2611354" y="5741855"/>
            <a:ext cx="670633" cy="475139"/>
            <a:chOff x="2651762" y="4572374"/>
            <a:chExt cx="670633" cy="475139"/>
          </a:xfrm>
        </p:grpSpPr>
        <p:grpSp>
          <p:nvGrpSpPr>
            <p:cNvPr id="8220" name="Group 8219">
              <a:extLst>
                <a:ext uri="{FF2B5EF4-FFF2-40B4-BE49-F238E27FC236}">
                  <a16:creationId xmlns:a16="http://schemas.microsoft.com/office/drawing/2014/main" id="{158F6F70-C805-4452-39DF-4DD3AAEA70D5}"/>
                </a:ext>
              </a:extLst>
            </p:cNvPr>
            <p:cNvGrpSpPr/>
            <p:nvPr/>
          </p:nvGrpSpPr>
          <p:grpSpPr>
            <a:xfrm>
              <a:off x="2651762" y="4572374"/>
              <a:ext cx="297496" cy="274637"/>
              <a:chOff x="381053" y="5991864"/>
              <a:chExt cx="297496" cy="274637"/>
            </a:xfrm>
          </p:grpSpPr>
          <p:sp>
            <p:nvSpPr>
              <p:cNvPr id="8221" name="Oval 8220">
                <a:extLst>
                  <a:ext uri="{FF2B5EF4-FFF2-40B4-BE49-F238E27FC236}">
                    <a16:creationId xmlns:a16="http://schemas.microsoft.com/office/drawing/2014/main" id="{F50522A7-E5AD-B135-E052-65A568CF2D5F}"/>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222" name="Picture 99" descr="Flag: Hong Kong SAR China">
                <a:hlinkClick r:id="rId11"/>
                <a:extLst>
                  <a:ext uri="{FF2B5EF4-FFF2-40B4-BE49-F238E27FC236}">
                    <a16:creationId xmlns:a16="http://schemas.microsoft.com/office/drawing/2014/main" id="{4A538DC1-8275-C210-552E-3A315F13166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23" name="TextBox 8222">
              <a:extLst>
                <a:ext uri="{FF2B5EF4-FFF2-40B4-BE49-F238E27FC236}">
                  <a16:creationId xmlns:a16="http://schemas.microsoft.com/office/drawing/2014/main" id="{2EE781DE-4A33-4EB2-2177-242FB1E63B1C}"/>
                </a:ext>
              </a:extLst>
            </p:cNvPr>
            <p:cNvSpPr txBox="1"/>
            <p:nvPr/>
          </p:nvSpPr>
          <p:spPr>
            <a:xfrm>
              <a:off x="2684016" y="4801292"/>
              <a:ext cx="638379" cy="246221"/>
            </a:xfrm>
            <a:prstGeom prst="rect">
              <a:avLst/>
            </a:prstGeom>
            <a:noFill/>
          </p:spPr>
          <p:txBody>
            <a:bodyPr wrap="square" rtlCol="0">
              <a:spAutoFit/>
            </a:bodyPr>
            <a:lstStyle/>
            <a:p>
              <a:r>
                <a:rPr lang="nl-NL" sz="1000" dirty="0"/>
                <a:t>[name]</a:t>
              </a:r>
            </a:p>
          </p:txBody>
        </p:sp>
      </p:grpSp>
      <p:grpSp>
        <p:nvGrpSpPr>
          <p:cNvPr id="8225" name="Group 8224">
            <a:extLst>
              <a:ext uri="{FF2B5EF4-FFF2-40B4-BE49-F238E27FC236}">
                <a16:creationId xmlns:a16="http://schemas.microsoft.com/office/drawing/2014/main" id="{763D5DEE-0208-95B7-A6AB-2ED4D8A6223A}"/>
              </a:ext>
            </a:extLst>
          </p:cNvPr>
          <p:cNvGrpSpPr/>
          <p:nvPr/>
        </p:nvGrpSpPr>
        <p:grpSpPr>
          <a:xfrm>
            <a:off x="3372886" y="5733203"/>
            <a:ext cx="670633" cy="475139"/>
            <a:chOff x="2651762" y="4572374"/>
            <a:chExt cx="670633" cy="475139"/>
          </a:xfrm>
        </p:grpSpPr>
        <p:grpSp>
          <p:nvGrpSpPr>
            <p:cNvPr id="8226" name="Group 8225">
              <a:extLst>
                <a:ext uri="{FF2B5EF4-FFF2-40B4-BE49-F238E27FC236}">
                  <a16:creationId xmlns:a16="http://schemas.microsoft.com/office/drawing/2014/main" id="{7C50B6F6-576D-FABA-AA30-86AFE669DA92}"/>
                </a:ext>
              </a:extLst>
            </p:cNvPr>
            <p:cNvGrpSpPr/>
            <p:nvPr/>
          </p:nvGrpSpPr>
          <p:grpSpPr>
            <a:xfrm>
              <a:off x="2651762" y="4572374"/>
              <a:ext cx="297496" cy="274637"/>
              <a:chOff x="381053" y="5991864"/>
              <a:chExt cx="297496" cy="274637"/>
            </a:xfrm>
          </p:grpSpPr>
          <p:sp>
            <p:nvSpPr>
              <p:cNvPr id="8228" name="Oval 8227">
                <a:extLst>
                  <a:ext uri="{FF2B5EF4-FFF2-40B4-BE49-F238E27FC236}">
                    <a16:creationId xmlns:a16="http://schemas.microsoft.com/office/drawing/2014/main" id="{8F9938D0-F9C4-EEB6-81A1-069F7E09E985}"/>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229" name="Picture 99" descr="Flag: Hong Kong SAR China">
                <a:hlinkClick r:id="rId11"/>
                <a:extLst>
                  <a:ext uri="{FF2B5EF4-FFF2-40B4-BE49-F238E27FC236}">
                    <a16:creationId xmlns:a16="http://schemas.microsoft.com/office/drawing/2014/main" id="{A56869F8-D346-4612-E4E4-E3335C38D7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27" name="TextBox 8226">
              <a:extLst>
                <a:ext uri="{FF2B5EF4-FFF2-40B4-BE49-F238E27FC236}">
                  <a16:creationId xmlns:a16="http://schemas.microsoft.com/office/drawing/2014/main" id="{05CA0A0E-A16E-2BCC-CC0C-08B516CAEB0F}"/>
                </a:ext>
              </a:extLst>
            </p:cNvPr>
            <p:cNvSpPr txBox="1"/>
            <p:nvPr/>
          </p:nvSpPr>
          <p:spPr>
            <a:xfrm>
              <a:off x="2684016" y="4801292"/>
              <a:ext cx="638379" cy="246221"/>
            </a:xfrm>
            <a:prstGeom prst="rect">
              <a:avLst/>
            </a:prstGeom>
            <a:noFill/>
          </p:spPr>
          <p:txBody>
            <a:bodyPr wrap="square" rtlCol="0">
              <a:spAutoFit/>
            </a:bodyPr>
            <a:lstStyle/>
            <a:p>
              <a:r>
                <a:rPr lang="nl-NL" sz="1000" dirty="0"/>
                <a:t>[name]</a:t>
              </a:r>
            </a:p>
          </p:txBody>
        </p:sp>
      </p:grpSp>
      <p:grpSp>
        <p:nvGrpSpPr>
          <p:cNvPr id="8234" name="Group 8233">
            <a:extLst>
              <a:ext uri="{FF2B5EF4-FFF2-40B4-BE49-F238E27FC236}">
                <a16:creationId xmlns:a16="http://schemas.microsoft.com/office/drawing/2014/main" id="{2D300986-1DEB-E511-0E1D-FD627A65F32C}"/>
              </a:ext>
            </a:extLst>
          </p:cNvPr>
          <p:cNvGrpSpPr/>
          <p:nvPr/>
        </p:nvGrpSpPr>
        <p:grpSpPr>
          <a:xfrm>
            <a:off x="2609927" y="6439086"/>
            <a:ext cx="697285" cy="486647"/>
            <a:chOff x="2650335" y="5269605"/>
            <a:chExt cx="697285" cy="486647"/>
          </a:xfrm>
        </p:grpSpPr>
        <p:grpSp>
          <p:nvGrpSpPr>
            <p:cNvPr id="8230" name="Group 8229">
              <a:extLst>
                <a:ext uri="{FF2B5EF4-FFF2-40B4-BE49-F238E27FC236}">
                  <a16:creationId xmlns:a16="http://schemas.microsoft.com/office/drawing/2014/main" id="{1381EFBA-5DE5-C698-A3E7-8B6262E69354}"/>
                </a:ext>
              </a:extLst>
            </p:cNvPr>
            <p:cNvGrpSpPr/>
            <p:nvPr/>
          </p:nvGrpSpPr>
          <p:grpSpPr>
            <a:xfrm>
              <a:off x="2650335" y="5269605"/>
              <a:ext cx="296078" cy="275978"/>
              <a:chOff x="364852" y="5606018"/>
              <a:chExt cx="296078" cy="275978"/>
            </a:xfrm>
          </p:grpSpPr>
          <p:sp>
            <p:nvSpPr>
              <p:cNvPr id="8231" name="Oval 8230">
                <a:extLst>
                  <a:ext uri="{FF2B5EF4-FFF2-40B4-BE49-F238E27FC236}">
                    <a16:creationId xmlns:a16="http://schemas.microsoft.com/office/drawing/2014/main" id="{8E5AE3FD-6530-FAC3-95C5-3EE42DF0D700}"/>
                  </a:ext>
                </a:extLst>
              </p:cNvPr>
              <p:cNvSpPr/>
              <p:nvPr/>
            </p:nvSpPr>
            <p:spPr>
              <a:xfrm>
                <a:off x="364852" y="583627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232" name="Picture 110" descr="Flag: India">
                <a:hlinkClick r:id="rId13"/>
                <a:extLst>
                  <a:ext uri="{FF2B5EF4-FFF2-40B4-BE49-F238E27FC236}">
                    <a16:creationId xmlns:a16="http://schemas.microsoft.com/office/drawing/2014/main" id="{04310BB7-01DB-8A35-B7FF-F0E6219F3B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9153" y="5606018"/>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33" name="TextBox 8232">
              <a:extLst>
                <a:ext uri="{FF2B5EF4-FFF2-40B4-BE49-F238E27FC236}">
                  <a16:creationId xmlns:a16="http://schemas.microsoft.com/office/drawing/2014/main" id="{E7C6F4DE-6F04-029C-EB35-BCCE47BDA7E0}"/>
                </a:ext>
              </a:extLst>
            </p:cNvPr>
            <p:cNvSpPr txBox="1"/>
            <p:nvPr/>
          </p:nvSpPr>
          <p:spPr>
            <a:xfrm>
              <a:off x="2709241" y="5510031"/>
              <a:ext cx="638379" cy="246221"/>
            </a:xfrm>
            <a:prstGeom prst="rect">
              <a:avLst/>
            </a:prstGeom>
            <a:noFill/>
          </p:spPr>
          <p:txBody>
            <a:bodyPr wrap="square" rtlCol="0">
              <a:spAutoFit/>
            </a:bodyPr>
            <a:lstStyle/>
            <a:p>
              <a:r>
                <a:rPr lang="nl-NL" sz="1000" dirty="0"/>
                <a:t>[name]</a:t>
              </a:r>
            </a:p>
          </p:txBody>
        </p:sp>
      </p:grpSp>
      <p:grpSp>
        <p:nvGrpSpPr>
          <p:cNvPr id="2" name="Group 1">
            <a:extLst>
              <a:ext uri="{FF2B5EF4-FFF2-40B4-BE49-F238E27FC236}">
                <a16:creationId xmlns:a16="http://schemas.microsoft.com/office/drawing/2014/main" id="{16387D81-41EC-DD3B-80D7-AAE7D90B7732}"/>
              </a:ext>
            </a:extLst>
          </p:cNvPr>
          <p:cNvGrpSpPr/>
          <p:nvPr/>
        </p:nvGrpSpPr>
        <p:grpSpPr>
          <a:xfrm>
            <a:off x="1534125" y="825970"/>
            <a:ext cx="308558" cy="277730"/>
            <a:chOff x="1111469" y="3696178"/>
            <a:chExt cx="308558" cy="277730"/>
          </a:xfrm>
        </p:grpSpPr>
        <p:sp>
          <p:nvSpPr>
            <p:cNvPr id="3" name="Oval 2">
              <a:extLst>
                <a:ext uri="{FF2B5EF4-FFF2-40B4-BE49-F238E27FC236}">
                  <a16:creationId xmlns:a16="http://schemas.microsoft.com/office/drawing/2014/main" id="{5718BA0E-B565-285C-ACF5-C092B8C82535}"/>
                </a:ext>
              </a:extLst>
            </p:cNvPr>
            <p:cNvSpPr/>
            <p:nvPr/>
          </p:nvSpPr>
          <p:spPr>
            <a:xfrm>
              <a:off x="1111469" y="39281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4" name="Picture 61" descr="Flag: Denmark">
              <a:hlinkClick r:id="rId16"/>
              <a:extLst>
                <a:ext uri="{FF2B5EF4-FFF2-40B4-BE49-F238E27FC236}">
                  <a16:creationId xmlns:a16="http://schemas.microsoft.com/office/drawing/2014/main" id="{4A003E1E-9CA6-D4C9-C705-33F8F45DD77D}"/>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68250" y="3696178"/>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 4">
            <a:extLst>
              <a:ext uri="{FF2B5EF4-FFF2-40B4-BE49-F238E27FC236}">
                <a16:creationId xmlns:a16="http://schemas.microsoft.com/office/drawing/2014/main" id="{182EC5A2-4047-9A7A-3EC8-D4E5883B1A91}"/>
              </a:ext>
            </a:extLst>
          </p:cNvPr>
          <p:cNvGrpSpPr/>
          <p:nvPr/>
        </p:nvGrpSpPr>
        <p:grpSpPr>
          <a:xfrm>
            <a:off x="1527691" y="318498"/>
            <a:ext cx="314992" cy="275430"/>
            <a:chOff x="1131137" y="3317985"/>
            <a:chExt cx="314992" cy="275430"/>
          </a:xfrm>
        </p:grpSpPr>
        <p:sp>
          <p:nvSpPr>
            <p:cNvPr id="6" name="Oval 5">
              <a:extLst>
                <a:ext uri="{FF2B5EF4-FFF2-40B4-BE49-F238E27FC236}">
                  <a16:creationId xmlns:a16="http://schemas.microsoft.com/office/drawing/2014/main" id="{0DABB05F-0496-D7B5-4AEC-9A02D336D911}"/>
                </a:ext>
              </a:extLst>
            </p:cNvPr>
            <p:cNvSpPr/>
            <p:nvPr/>
          </p:nvSpPr>
          <p:spPr>
            <a:xfrm>
              <a:off x="1131137" y="354769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 name="Picture 57" descr="Flag: Czechia">
              <a:hlinkClick r:id="rId18"/>
              <a:extLst>
                <a:ext uri="{FF2B5EF4-FFF2-40B4-BE49-F238E27FC236}">
                  <a16:creationId xmlns:a16="http://schemas.microsoft.com/office/drawing/2014/main" id="{69B47C48-7CB1-F875-6479-9B0DE223B7C2}"/>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94352" y="331798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a:extLst>
              <a:ext uri="{FF2B5EF4-FFF2-40B4-BE49-F238E27FC236}">
                <a16:creationId xmlns:a16="http://schemas.microsoft.com/office/drawing/2014/main" id="{D50D8BC4-4696-AF62-6992-F0FF2E0A5896}"/>
              </a:ext>
            </a:extLst>
          </p:cNvPr>
          <p:cNvGrpSpPr/>
          <p:nvPr/>
        </p:nvGrpSpPr>
        <p:grpSpPr>
          <a:xfrm>
            <a:off x="2671788" y="796277"/>
            <a:ext cx="308558" cy="277730"/>
            <a:chOff x="1111469" y="3696178"/>
            <a:chExt cx="308558" cy="277730"/>
          </a:xfrm>
        </p:grpSpPr>
        <p:sp>
          <p:nvSpPr>
            <p:cNvPr id="9" name="Oval 8">
              <a:extLst>
                <a:ext uri="{FF2B5EF4-FFF2-40B4-BE49-F238E27FC236}">
                  <a16:creationId xmlns:a16="http://schemas.microsoft.com/office/drawing/2014/main" id="{51CFAD98-D46B-A747-908F-B129BD1F975C}"/>
                </a:ext>
              </a:extLst>
            </p:cNvPr>
            <p:cNvSpPr/>
            <p:nvPr/>
          </p:nvSpPr>
          <p:spPr>
            <a:xfrm>
              <a:off x="1111469" y="39281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 name="Picture 61" descr="Flag: Denmark">
              <a:hlinkClick r:id="rId16"/>
              <a:extLst>
                <a:ext uri="{FF2B5EF4-FFF2-40B4-BE49-F238E27FC236}">
                  <a16:creationId xmlns:a16="http://schemas.microsoft.com/office/drawing/2014/main" id="{89353BEF-4584-C377-B6FB-C778C892DD3E}"/>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68250" y="3696178"/>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a:extLst>
              <a:ext uri="{FF2B5EF4-FFF2-40B4-BE49-F238E27FC236}">
                <a16:creationId xmlns:a16="http://schemas.microsoft.com/office/drawing/2014/main" id="{3945276C-72F2-1A4C-A13E-3B0372A0D5F3}"/>
              </a:ext>
            </a:extLst>
          </p:cNvPr>
          <p:cNvSpPr txBox="1"/>
          <p:nvPr/>
        </p:nvSpPr>
        <p:spPr>
          <a:xfrm>
            <a:off x="2666248" y="1033057"/>
            <a:ext cx="638379" cy="246221"/>
          </a:xfrm>
          <a:prstGeom prst="rect">
            <a:avLst/>
          </a:prstGeom>
          <a:noFill/>
        </p:spPr>
        <p:txBody>
          <a:bodyPr wrap="square" rtlCol="0">
            <a:spAutoFit/>
          </a:bodyPr>
          <a:lstStyle/>
          <a:p>
            <a:r>
              <a:rPr lang="nl-NL" sz="1000" dirty="0"/>
              <a:t>[name]</a:t>
            </a:r>
          </a:p>
        </p:txBody>
      </p:sp>
      <p:grpSp>
        <p:nvGrpSpPr>
          <p:cNvPr id="23" name="Group 22">
            <a:extLst>
              <a:ext uri="{FF2B5EF4-FFF2-40B4-BE49-F238E27FC236}">
                <a16:creationId xmlns:a16="http://schemas.microsoft.com/office/drawing/2014/main" id="{BC002BC1-2D8F-8428-06EF-EC61B3BB6657}"/>
              </a:ext>
            </a:extLst>
          </p:cNvPr>
          <p:cNvGrpSpPr/>
          <p:nvPr/>
        </p:nvGrpSpPr>
        <p:grpSpPr>
          <a:xfrm>
            <a:off x="4047563" y="2263197"/>
            <a:ext cx="638379" cy="480631"/>
            <a:chOff x="2647889" y="1099622"/>
            <a:chExt cx="638379" cy="480631"/>
          </a:xfrm>
        </p:grpSpPr>
        <p:grpSp>
          <p:nvGrpSpPr>
            <p:cNvPr id="24" name="Group 23">
              <a:extLst>
                <a:ext uri="{FF2B5EF4-FFF2-40B4-BE49-F238E27FC236}">
                  <a16:creationId xmlns:a16="http://schemas.microsoft.com/office/drawing/2014/main" id="{B87FB908-7341-22DE-B4FF-1B8A11F03638}"/>
                </a:ext>
              </a:extLst>
            </p:cNvPr>
            <p:cNvGrpSpPr/>
            <p:nvPr/>
          </p:nvGrpSpPr>
          <p:grpSpPr>
            <a:xfrm>
              <a:off x="2660060" y="1099622"/>
              <a:ext cx="297496" cy="282818"/>
              <a:chOff x="1094768" y="4456959"/>
              <a:chExt cx="297496" cy="282818"/>
            </a:xfrm>
          </p:grpSpPr>
          <p:sp>
            <p:nvSpPr>
              <p:cNvPr id="26" name="Oval 25">
                <a:extLst>
                  <a:ext uri="{FF2B5EF4-FFF2-40B4-BE49-F238E27FC236}">
                    <a16:creationId xmlns:a16="http://schemas.microsoft.com/office/drawing/2014/main" id="{9A8E4ECE-2D35-4884-F15E-27568125283E}"/>
                  </a:ext>
                </a:extLst>
              </p:cNvPr>
              <p:cNvSpPr/>
              <p:nvPr/>
            </p:nvSpPr>
            <p:spPr>
              <a:xfrm>
                <a:off x="1094768" y="469405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7" name="Picture 146" descr="Flag: St. Martin">
                <a:hlinkClick r:id="rId4"/>
                <a:extLst>
                  <a:ext uri="{FF2B5EF4-FFF2-40B4-BE49-F238E27FC236}">
                    <a16:creationId xmlns:a16="http://schemas.microsoft.com/office/drawing/2014/main" id="{EF9D1D04-5A9E-4252-D4F2-9BBCD3BA8F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487" y="445695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xtBox 24">
              <a:extLst>
                <a:ext uri="{FF2B5EF4-FFF2-40B4-BE49-F238E27FC236}">
                  <a16:creationId xmlns:a16="http://schemas.microsoft.com/office/drawing/2014/main" id="{E88CDF2D-983D-E84F-B3C3-82A6B54D759C}"/>
                </a:ext>
              </a:extLst>
            </p:cNvPr>
            <p:cNvSpPr txBox="1"/>
            <p:nvPr/>
          </p:nvSpPr>
          <p:spPr>
            <a:xfrm>
              <a:off x="2647889" y="1334032"/>
              <a:ext cx="638379" cy="246221"/>
            </a:xfrm>
            <a:prstGeom prst="rect">
              <a:avLst/>
            </a:prstGeom>
            <a:noFill/>
          </p:spPr>
          <p:txBody>
            <a:bodyPr wrap="square" rtlCol="0">
              <a:spAutoFit/>
            </a:bodyPr>
            <a:lstStyle/>
            <a:p>
              <a:r>
                <a:rPr lang="nl-NL" sz="1000" dirty="0"/>
                <a:t>[name]</a:t>
              </a:r>
            </a:p>
          </p:txBody>
        </p:sp>
      </p:grpSp>
      <p:grpSp>
        <p:nvGrpSpPr>
          <p:cNvPr id="28" name="Group 27">
            <a:extLst>
              <a:ext uri="{FF2B5EF4-FFF2-40B4-BE49-F238E27FC236}">
                <a16:creationId xmlns:a16="http://schemas.microsoft.com/office/drawing/2014/main" id="{49419C27-8D79-ACFD-2592-6CF97F95D6AA}"/>
              </a:ext>
            </a:extLst>
          </p:cNvPr>
          <p:cNvGrpSpPr/>
          <p:nvPr/>
        </p:nvGrpSpPr>
        <p:grpSpPr>
          <a:xfrm>
            <a:off x="4812968" y="2263197"/>
            <a:ext cx="638379" cy="480631"/>
            <a:chOff x="2647889" y="1099622"/>
            <a:chExt cx="638379" cy="480631"/>
          </a:xfrm>
        </p:grpSpPr>
        <p:grpSp>
          <p:nvGrpSpPr>
            <p:cNvPr id="29" name="Group 28">
              <a:extLst>
                <a:ext uri="{FF2B5EF4-FFF2-40B4-BE49-F238E27FC236}">
                  <a16:creationId xmlns:a16="http://schemas.microsoft.com/office/drawing/2014/main" id="{94C2FDD1-9AC4-E5D2-4C3B-D12D3A593501}"/>
                </a:ext>
              </a:extLst>
            </p:cNvPr>
            <p:cNvGrpSpPr/>
            <p:nvPr/>
          </p:nvGrpSpPr>
          <p:grpSpPr>
            <a:xfrm>
              <a:off x="2660060" y="1099622"/>
              <a:ext cx="297496" cy="282818"/>
              <a:chOff x="1094768" y="4456959"/>
              <a:chExt cx="297496" cy="282818"/>
            </a:xfrm>
          </p:grpSpPr>
          <p:sp>
            <p:nvSpPr>
              <p:cNvPr id="61" name="Oval 60">
                <a:extLst>
                  <a:ext uri="{FF2B5EF4-FFF2-40B4-BE49-F238E27FC236}">
                    <a16:creationId xmlns:a16="http://schemas.microsoft.com/office/drawing/2014/main" id="{36B7AAC9-7E1F-4C8C-BBEE-FCB8AE7E38BA}"/>
                  </a:ext>
                </a:extLst>
              </p:cNvPr>
              <p:cNvSpPr/>
              <p:nvPr/>
            </p:nvSpPr>
            <p:spPr>
              <a:xfrm>
                <a:off x="1094768" y="469405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2" name="Picture 146" descr="Flag: St. Martin">
                <a:hlinkClick r:id="rId4"/>
                <a:extLst>
                  <a:ext uri="{FF2B5EF4-FFF2-40B4-BE49-F238E27FC236}">
                    <a16:creationId xmlns:a16="http://schemas.microsoft.com/office/drawing/2014/main" id="{D9888DC5-5E5A-0E0F-7966-6A52531C85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487" y="445695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0" name="TextBox 29">
              <a:extLst>
                <a:ext uri="{FF2B5EF4-FFF2-40B4-BE49-F238E27FC236}">
                  <a16:creationId xmlns:a16="http://schemas.microsoft.com/office/drawing/2014/main" id="{79A9755C-3EE0-2C69-2EA9-915C8C71BE78}"/>
                </a:ext>
              </a:extLst>
            </p:cNvPr>
            <p:cNvSpPr txBox="1"/>
            <p:nvPr/>
          </p:nvSpPr>
          <p:spPr>
            <a:xfrm>
              <a:off x="2647889" y="1334032"/>
              <a:ext cx="638379" cy="246221"/>
            </a:xfrm>
            <a:prstGeom prst="rect">
              <a:avLst/>
            </a:prstGeom>
            <a:noFill/>
          </p:spPr>
          <p:txBody>
            <a:bodyPr wrap="square" rtlCol="0">
              <a:spAutoFit/>
            </a:bodyPr>
            <a:lstStyle/>
            <a:p>
              <a:r>
                <a:rPr lang="nl-NL" sz="1000" dirty="0"/>
                <a:t>[name]</a:t>
              </a:r>
            </a:p>
          </p:txBody>
        </p:sp>
      </p:grpSp>
      <p:grpSp>
        <p:nvGrpSpPr>
          <p:cNvPr id="63" name="Group 62">
            <a:extLst>
              <a:ext uri="{FF2B5EF4-FFF2-40B4-BE49-F238E27FC236}">
                <a16:creationId xmlns:a16="http://schemas.microsoft.com/office/drawing/2014/main" id="{7E07DBD6-9270-F1EB-6CEE-96F2B9E6FF67}"/>
              </a:ext>
            </a:extLst>
          </p:cNvPr>
          <p:cNvGrpSpPr/>
          <p:nvPr/>
        </p:nvGrpSpPr>
        <p:grpSpPr>
          <a:xfrm>
            <a:off x="5725230" y="2947679"/>
            <a:ext cx="638379" cy="455878"/>
            <a:chOff x="2647889" y="1796480"/>
            <a:chExt cx="638379" cy="455878"/>
          </a:xfrm>
        </p:grpSpPr>
        <p:grpSp>
          <p:nvGrpSpPr>
            <p:cNvPr id="8235" name="Group 8234">
              <a:extLst>
                <a:ext uri="{FF2B5EF4-FFF2-40B4-BE49-F238E27FC236}">
                  <a16:creationId xmlns:a16="http://schemas.microsoft.com/office/drawing/2014/main" id="{C2984F97-129C-D9FA-3E4B-A69B2253D7E3}"/>
                </a:ext>
              </a:extLst>
            </p:cNvPr>
            <p:cNvGrpSpPr/>
            <p:nvPr/>
          </p:nvGrpSpPr>
          <p:grpSpPr>
            <a:xfrm>
              <a:off x="2654467" y="1796480"/>
              <a:ext cx="297496" cy="280373"/>
              <a:chOff x="1094768" y="4840135"/>
              <a:chExt cx="297496" cy="280373"/>
            </a:xfrm>
          </p:grpSpPr>
          <p:sp>
            <p:nvSpPr>
              <p:cNvPr id="8237" name="Oval 8236">
                <a:extLst>
                  <a:ext uri="{FF2B5EF4-FFF2-40B4-BE49-F238E27FC236}">
                    <a16:creationId xmlns:a16="http://schemas.microsoft.com/office/drawing/2014/main" id="{31D8EB13-11B4-9BDC-A31A-C605C18B2AE3}"/>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38" name="Picture 58" descr="Flag: Germany">
                <a:hlinkClick r:id="rId2"/>
                <a:extLst>
                  <a:ext uri="{FF2B5EF4-FFF2-40B4-BE49-F238E27FC236}">
                    <a16:creationId xmlns:a16="http://schemas.microsoft.com/office/drawing/2014/main" id="{0551349C-38E1-0427-F0F8-3470554DE7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36" name="TextBox 8235">
              <a:extLst>
                <a:ext uri="{FF2B5EF4-FFF2-40B4-BE49-F238E27FC236}">
                  <a16:creationId xmlns:a16="http://schemas.microsoft.com/office/drawing/2014/main" id="{99645AB3-5642-7858-11D1-816F8A829DEC}"/>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39" name="Group 8238">
            <a:extLst>
              <a:ext uri="{FF2B5EF4-FFF2-40B4-BE49-F238E27FC236}">
                <a16:creationId xmlns:a16="http://schemas.microsoft.com/office/drawing/2014/main" id="{7226ABF3-5EF3-BC1B-84C6-293E1C5F638E}"/>
              </a:ext>
            </a:extLst>
          </p:cNvPr>
          <p:cNvGrpSpPr/>
          <p:nvPr/>
        </p:nvGrpSpPr>
        <p:grpSpPr>
          <a:xfrm>
            <a:off x="6491593" y="2947679"/>
            <a:ext cx="638379" cy="455878"/>
            <a:chOff x="2647889" y="1796480"/>
            <a:chExt cx="638379" cy="455878"/>
          </a:xfrm>
        </p:grpSpPr>
        <p:grpSp>
          <p:nvGrpSpPr>
            <p:cNvPr id="8240" name="Group 8239">
              <a:extLst>
                <a:ext uri="{FF2B5EF4-FFF2-40B4-BE49-F238E27FC236}">
                  <a16:creationId xmlns:a16="http://schemas.microsoft.com/office/drawing/2014/main" id="{65D1E48C-828E-5FEA-6C97-A503D6A947F9}"/>
                </a:ext>
              </a:extLst>
            </p:cNvPr>
            <p:cNvGrpSpPr/>
            <p:nvPr/>
          </p:nvGrpSpPr>
          <p:grpSpPr>
            <a:xfrm>
              <a:off x="2654467" y="1796480"/>
              <a:ext cx="297496" cy="280373"/>
              <a:chOff x="1094768" y="4840135"/>
              <a:chExt cx="297496" cy="280373"/>
            </a:xfrm>
          </p:grpSpPr>
          <p:sp>
            <p:nvSpPr>
              <p:cNvPr id="8242" name="Oval 8241">
                <a:extLst>
                  <a:ext uri="{FF2B5EF4-FFF2-40B4-BE49-F238E27FC236}">
                    <a16:creationId xmlns:a16="http://schemas.microsoft.com/office/drawing/2014/main" id="{1F82EE2C-6875-A6A1-040E-E3F14B3537B0}"/>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43" name="Picture 58" descr="Flag: Germany">
                <a:hlinkClick r:id="rId2"/>
                <a:extLst>
                  <a:ext uri="{FF2B5EF4-FFF2-40B4-BE49-F238E27FC236}">
                    <a16:creationId xmlns:a16="http://schemas.microsoft.com/office/drawing/2014/main" id="{B0C0FB10-A153-CA74-0ACA-0738E7CD53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41" name="TextBox 8240">
              <a:extLst>
                <a:ext uri="{FF2B5EF4-FFF2-40B4-BE49-F238E27FC236}">
                  <a16:creationId xmlns:a16="http://schemas.microsoft.com/office/drawing/2014/main" id="{E6E30A43-19E8-618F-60B8-F89A60BB3848}"/>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44" name="Group 8243">
            <a:extLst>
              <a:ext uri="{FF2B5EF4-FFF2-40B4-BE49-F238E27FC236}">
                <a16:creationId xmlns:a16="http://schemas.microsoft.com/office/drawing/2014/main" id="{A4E110FD-6647-A450-AFE2-B85A31D06986}"/>
              </a:ext>
            </a:extLst>
          </p:cNvPr>
          <p:cNvGrpSpPr/>
          <p:nvPr/>
        </p:nvGrpSpPr>
        <p:grpSpPr>
          <a:xfrm>
            <a:off x="7257956" y="2947679"/>
            <a:ext cx="638379" cy="455878"/>
            <a:chOff x="2647889" y="1796480"/>
            <a:chExt cx="638379" cy="455878"/>
          </a:xfrm>
        </p:grpSpPr>
        <p:grpSp>
          <p:nvGrpSpPr>
            <p:cNvPr id="8245" name="Group 8244">
              <a:extLst>
                <a:ext uri="{FF2B5EF4-FFF2-40B4-BE49-F238E27FC236}">
                  <a16:creationId xmlns:a16="http://schemas.microsoft.com/office/drawing/2014/main" id="{0FDEAC2A-D2F4-791A-E1ED-4C872C14A915}"/>
                </a:ext>
              </a:extLst>
            </p:cNvPr>
            <p:cNvGrpSpPr/>
            <p:nvPr/>
          </p:nvGrpSpPr>
          <p:grpSpPr>
            <a:xfrm>
              <a:off x="2654467" y="1796480"/>
              <a:ext cx="297496" cy="280373"/>
              <a:chOff x="1094768" y="4840135"/>
              <a:chExt cx="297496" cy="280373"/>
            </a:xfrm>
          </p:grpSpPr>
          <p:sp>
            <p:nvSpPr>
              <p:cNvPr id="8247" name="Oval 8246">
                <a:extLst>
                  <a:ext uri="{FF2B5EF4-FFF2-40B4-BE49-F238E27FC236}">
                    <a16:creationId xmlns:a16="http://schemas.microsoft.com/office/drawing/2014/main" id="{5DCDD025-ECF9-DAA1-8D39-67F8B6860A68}"/>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48" name="Picture 58" descr="Flag: Germany">
                <a:hlinkClick r:id="rId2"/>
                <a:extLst>
                  <a:ext uri="{FF2B5EF4-FFF2-40B4-BE49-F238E27FC236}">
                    <a16:creationId xmlns:a16="http://schemas.microsoft.com/office/drawing/2014/main" id="{A20F16E7-65E5-4F1B-A79E-BD0400AF1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46" name="TextBox 8245">
              <a:extLst>
                <a:ext uri="{FF2B5EF4-FFF2-40B4-BE49-F238E27FC236}">
                  <a16:creationId xmlns:a16="http://schemas.microsoft.com/office/drawing/2014/main" id="{014F9FA9-5474-58B4-9A87-B9730160277A}"/>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49" name="Group 8248">
            <a:extLst>
              <a:ext uri="{FF2B5EF4-FFF2-40B4-BE49-F238E27FC236}">
                <a16:creationId xmlns:a16="http://schemas.microsoft.com/office/drawing/2014/main" id="{702AD921-5409-C8A2-84B4-6E6D54B22558}"/>
              </a:ext>
            </a:extLst>
          </p:cNvPr>
          <p:cNvGrpSpPr/>
          <p:nvPr/>
        </p:nvGrpSpPr>
        <p:grpSpPr>
          <a:xfrm>
            <a:off x="8024319" y="2947679"/>
            <a:ext cx="638379" cy="455878"/>
            <a:chOff x="2647889" y="1796480"/>
            <a:chExt cx="638379" cy="455878"/>
          </a:xfrm>
        </p:grpSpPr>
        <p:grpSp>
          <p:nvGrpSpPr>
            <p:cNvPr id="8250" name="Group 8249">
              <a:extLst>
                <a:ext uri="{FF2B5EF4-FFF2-40B4-BE49-F238E27FC236}">
                  <a16:creationId xmlns:a16="http://schemas.microsoft.com/office/drawing/2014/main" id="{9EC9EF4F-5D9B-6FA4-5B1C-4937EC1CEA81}"/>
                </a:ext>
              </a:extLst>
            </p:cNvPr>
            <p:cNvGrpSpPr/>
            <p:nvPr/>
          </p:nvGrpSpPr>
          <p:grpSpPr>
            <a:xfrm>
              <a:off x="2654467" y="1796480"/>
              <a:ext cx="297496" cy="280373"/>
              <a:chOff x="1094768" y="4840135"/>
              <a:chExt cx="297496" cy="280373"/>
            </a:xfrm>
          </p:grpSpPr>
          <p:sp>
            <p:nvSpPr>
              <p:cNvPr id="8252" name="Oval 8251">
                <a:extLst>
                  <a:ext uri="{FF2B5EF4-FFF2-40B4-BE49-F238E27FC236}">
                    <a16:creationId xmlns:a16="http://schemas.microsoft.com/office/drawing/2014/main" id="{6C39C963-260B-693E-7D07-958A65A3E8E2}"/>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53" name="Picture 58" descr="Flag: Germany">
                <a:hlinkClick r:id="rId2"/>
                <a:extLst>
                  <a:ext uri="{FF2B5EF4-FFF2-40B4-BE49-F238E27FC236}">
                    <a16:creationId xmlns:a16="http://schemas.microsoft.com/office/drawing/2014/main" id="{8EDFE886-7E35-1CDA-EDA9-520C14FADF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51" name="TextBox 8250">
              <a:extLst>
                <a:ext uri="{FF2B5EF4-FFF2-40B4-BE49-F238E27FC236}">
                  <a16:creationId xmlns:a16="http://schemas.microsoft.com/office/drawing/2014/main" id="{0A9DAA5A-946C-3505-BF24-D31FED1485AD}"/>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54" name="Group 8253">
            <a:extLst>
              <a:ext uri="{FF2B5EF4-FFF2-40B4-BE49-F238E27FC236}">
                <a16:creationId xmlns:a16="http://schemas.microsoft.com/office/drawing/2014/main" id="{B6AD60F8-B3E3-EAC7-2CCF-63311828BA40}"/>
              </a:ext>
            </a:extLst>
          </p:cNvPr>
          <p:cNvGrpSpPr/>
          <p:nvPr/>
        </p:nvGrpSpPr>
        <p:grpSpPr>
          <a:xfrm>
            <a:off x="8715525" y="2929397"/>
            <a:ext cx="638379" cy="455878"/>
            <a:chOff x="2647889" y="1796480"/>
            <a:chExt cx="638379" cy="455878"/>
          </a:xfrm>
        </p:grpSpPr>
        <p:grpSp>
          <p:nvGrpSpPr>
            <p:cNvPr id="8255" name="Group 8254">
              <a:extLst>
                <a:ext uri="{FF2B5EF4-FFF2-40B4-BE49-F238E27FC236}">
                  <a16:creationId xmlns:a16="http://schemas.microsoft.com/office/drawing/2014/main" id="{4F643430-5CD5-A5FC-4B1F-2ECD09EA1AC9}"/>
                </a:ext>
              </a:extLst>
            </p:cNvPr>
            <p:cNvGrpSpPr/>
            <p:nvPr/>
          </p:nvGrpSpPr>
          <p:grpSpPr>
            <a:xfrm>
              <a:off x="2654467" y="1796480"/>
              <a:ext cx="297496" cy="280373"/>
              <a:chOff x="1094768" y="4840135"/>
              <a:chExt cx="297496" cy="280373"/>
            </a:xfrm>
          </p:grpSpPr>
          <p:sp>
            <p:nvSpPr>
              <p:cNvPr id="8257" name="Oval 8256">
                <a:extLst>
                  <a:ext uri="{FF2B5EF4-FFF2-40B4-BE49-F238E27FC236}">
                    <a16:creationId xmlns:a16="http://schemas.microsoft.com/office/drawing/2014/main" id="{EAF2FCFF-F3DE-E3A7-E23D-63BD16735434}"/>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58" name="Picture 58" descr="Flag: Germany">
                <a:hlinkClick r:id="rId2"/>
                <a:extLst>
                  <a:ext uri="{FF2B5EF4-FFF2-40B4-BE49-F238E27FC236}">
                    <a16:creationId xmlns:a16="http://schemas.microsoft.com/office/drawing/2014/main" id="{395A0D33-9BE8-307C-A446-C110D19B4A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56" name="TextBox 8255">
              <a:extLst>
                <a:ext uri="{FF2B5EF4-FFF2-40B4-BE49-F238E27FC236}">
                  <a16:creationId xmlns:a16="http://schemas.microsoft.com/office/drawing/2014/main" id="{A76AE6AA-F7A5-DAC9-7D9F-58C02CAA191F}"/>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59" name="Group 8258">
            <a:extLst>
              <a:ext uri="{FF2B5EF4-FFF2-40B4-BE49-F238E27FC236}">
                <a16:creationId xmlns:a16="http://schemas.microsoft.com/office/drawing/2014/main" id="{A933062B-3434-E3AB-7838-81AB63ABA897}"/>
              </a:ext>
            </a:extLst>
          </p:cNvPr>
          <p:cNvGrpSpPr/>
          <p:nvPr/>
        </p:nvGrpSpPr>
        <p:grpSpPr>
          <a:xfrm>
            <a:off x="9481888" y="2929397"/>
            <a:ext cx="638379" cy="455878"/>
            <a:chOff x="2647889" y="1796480"/>
            <a:chExt cx="638379" cy="455878"/>
          </a:xfrm>
        </p:grpSpPr>
        <p:grpSp>
          <p:nvGrpSpPr>
            <p:cNvPr id="8260" name="Group 8259">
              <a:extLst>
                <a:ext uri="{FF2B5EF4-FFF2-40B4-BE49-F238E27FC236}">
                  <a16:creationId xmlns:a16="http://schemas.microsoft.com/office/drawing/2014/main" id="{8C1FFFBD-1DBE-A06A-5473-1A095C00CB95}"/>
                </a:ext>
              </a:extLst>
            </p:cNvPr>
            <p:cNvGrpSpPr/>
            <p:nvPr/>
          </p:nvGrpSpPr>
          <p:grpSpPr>
            <a:xfrm>
              <a:off x="2654467" y="1796480"/>
              <a:ext cx="297496" cy="280373"/>
              <a:chOff x="1094768" y="4840135"/>
              <a:chExt cx="297496" cy="280373"/>
            </a:xfrm>
          </p:grpSpPr>
          <p:sp>
            <p:nvSpPr>
              <p:cNvPr id="8262" name="Oval 8261">
                <a:extLst>
                  <a:ext uri="{FF2B5EF4-FFF2-40B4-BE49-F238E27FC236}">
                    <a16:creationId xmlns:a16="http://schemas.microsoft.com/office/drawing/2014/main" id="{96573D9B-5B26-684A-DE2E-B12708A0CDEB}"/>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63" name="Picture 58" descr="Flag: Germany">
                <a:hlinkClick r:id="rId2"/>
                <a:extLst>
                  <a:ext uri="{FF2B5EF4-FFF2-40B4-BE49-F238E27FC236}">
                    <a16:creationId xmlns:a16="http://schemas.microsoft.com/office/drawing/2014/main" id="{3FE0E360-3496-AB95-EAA7-94713B990D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61" name="TextBox 8260">
              <a:extLst>
                <a:ext uri="{FF2B5EF4-FFF2-40B4-BE49-F238E27FC236}">
                  <a16:creationId xmlns:a16="http://schemas.microsoft.com/office/drawing/2014/main" id="{E7473CC7-EBF3-C7CF-A7F5-309AB35977CB}"/>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64" name="Group 8263">
            <a:extLst>
              <a:ext uri="{FF2B5EF4-FFF2-40B4-BE49-F238E27FC236}">
                <a16:creationId xmlns:a16="http://schemas.microsoft.com/office/drawing/2014/main" id="{172B56F0-F6A7-B8CB-3E5C-3532F9A3D838}"/>
              </a:ext>
            </a:extLst>
          </p:cNvPr>
          <p:cNvGrpSpPr/>
          <p:nvPr/>
        </p:nvGrpSpPr>
        <p:grpSpPr>
          <a:xfrm>
            <a:off x="10248251" y="2929397"/>
            <a:ext cx="638379" cy="455878"/>
            <a:chOff x="2647889" y="1796480"/>
            <a:chExt cx="638379" cy="455878"/>
          </a:xfrm>
        </p:grpSpPr>
        <p:grpSp>
          <p:nvGrpSpPr>
            <p:cNvPr id="8265" name="Group 8264">
              <a:extLst>
                <a:ext uri="{FF2B5EF4-FFF2-40B4-BE49-F238E27FC236}">
                  <a16:creationId xmlns:a16="http://schemas.microsoft.com/office/drawing/2014/main" id="{6056D8A6-D4B7-B051-641B-7F0203ED87A0}"/>
                </a:ext>
              </a:extLst>
            </p:cNvPr>
            <p:cNvGrpSpPr/>
            <p:nvPr/>
          </p:nvGrpSpPr>
          <p:grpSpPr>
            <a:xfrm>
              <a:off x="2654467" y="1796480"/>
              <a:ext cx="297496" cy="280373"/>
              <a:chOff x="1094768" y="4840135"/>
              <a:chExt cx="297496" cy="280373"/>
            </a:xfrm>
          </p:grpSpPr>
          <p:sp>
            <p:nvSpPr>
              <p:cNvPr id="8267" name="Oval 8266">
                <a:extLst>
                  <a:ext uri="{FF2B5EF4-FFF2-40B4-BE49-F238E27FC236}">
                    <a16:creationId xmlns:a16="http://schemas.microsoft.com/office/drawing/2014/main" id="{95A45C8D-5DE4-2EFF-8812-32A22CAFFEE5}"/>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68" name="Picture 58" descr="Flag: Germany">
                <a:hlinkClick r:id="rId2"/>
                <a:extLst>
                  <a:ext uri="{FF2B5EF4-FFF2-40B4-BE49-F238E27FC236}">
                    <a16:creationId xmlns:a16="http://schemas.microsoft.com/office/drawing/2014/main" id="{BEC5905E-2F93-A52D-ACFD-1F9A31DDB6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66" name="TextBox 8265">
              <a:extLst>
                <a:ext uri="{FF2B5EF4-FFF2-40B4-BE49-F238E27FC236}">
                  <a16:creationId xmlns:a16="http://schemas.microsoft.com/office/drawing/2014/main" id="{E1845777-54A5-26F6-0EC2-BCF9CBECB6B1}"/>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69" name="Group 8268">
            <a:extLst>
              <a:ext uri="{FF2B5EF4-FFF2-40B4-BE49-F238E27FC236}">
                <a16:creationId xmlns:a16="http://schemas.microsoft.com/office/drawing/2014/main" id="{B18DDFCF-05FB-1582-1E42-5E69D67E6E72}"/>
              </a:ext>
            </a:extLst>
          </p:cNvPr>
          <p:cNvGrpSpPr/>
          <p:nvPr/>
        </p:nvGrpSpPr>
        <p:grpSpPr>
          <a:xfrm>
            <a:off x="11014614" y="2929397"/>
            <a:ext cx="638379" cy="455878"/>
            <a:chOff x="2647889" y="1796480"/>
            <a:chExt cx="638379" cy="455878"/>
          </a:xfrm>
        </p:grpSpPr>
        <p:grpSp>
          <p:nvGrpSpPr>
            <p:cNvPr id="8270" name="Group 8269">
              <a:extLst>
                <a:ext uri="{FF2B5EF4-FFF2-40B4-BE49-F238E27FC236}">
                  <a16:creationId xmlns:a16="http://schemas.microsoft.com/office/drawing/2014/main" id="{77D81672-3EEA-9503-1E52-CA538300C67F}"/>
                </a:ext>
              </a:extLst>
            </p:cNvPr>
            <p:cNvGrpSpPr/>
            <p:nvPr/>
          </p:nvGrpSpPr>
          <p:grpSpPr>
            <a:xfrm>
              <a:off x="2654467" y="1796480"/>
              <a:ext cx="297496" cy="280373"/>
              <a:chOff x="1094768" y="4840135"/>
              <a:chExt cx="297496" cy="280373"/>
            </a:xfrm>
          </p:grpSpPr>
          <p:sp>
            <p:nvSpPr>
              <p:cNvPr id="8272" name="Oval 8271">
                <a:extLst>
                  <a:ext uri="{FF2B5EF4-FFF2-40B4-BE49-F238E27FC236}">
                    <a16:creationId xmlns:a16="http://schemas.microsoft.com/office/drawing/2014/main" id="{0940090A-C21D-8FDB-FF53-05C7251D5ED8}"/>
                  </a:ext>
                </a:extLst>
              </p:cNvPr>
              <p:cNvSpPr/>
              <p:nvPr/>
            </p:nvSpPr>
            <p:spPr>
              <a:xfrm>
                <a:off x="1094768" y="507478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73" name="Picture 58" descr="Flag: Germany">
                <a:hlinkClick r:id="rId2"/>
                <a:extLst>
                  <a:ext uri="{FF2B5EF4-FFF2-40B4-BE49-F238E27FC236}">
                    <a16:creationId xmlns:a16="http://schemas.microsoft.com/office/drawing/2014/main" id="{AE18505A-15EF-26BD-A3E6-F403802CF9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487" y="48401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71" name="TextBox 8270">
              <a:extLst>
                <a:ext uri="{FF2B5EF4-FFF2-40B4-BE49-F238E27FC236}">
                  <a16:creationId xmlns:a16="http://schemas.microsoft.com/office/drawing/2014/main" id="{2E37653E-47A5-6797-584F-F3F100FFFE6C}"/>
                </a:ext>
              </a:extLst>
            </p:cNvPr>
            <p:cNvSpPr txBox="1"/>
            <p:nvPr/>
          </p:nvSpPr>
          <p:spPr>
            <a:xfrm>
              <a:off x="2647889" y="2006137"/>
              <a:ext cx="638379" cy="246221"/>
            </a:xfrm>
            <a:prstGeom prst="rect">
              <a:avLst/>
            </a:prstGeom>
            <a:noFill/>
          </p:spPr>
          <p:txBody>
            <a:bodyPr wrap="square" rtlCol="0">
              <a:spAutoFit/>
            </a:bodyPr>
            <a:lstStyle/>
            <a:p>
              <a:r>
                <a:rPr lang="nl-NL" sz="1000" dirty="0"/>
                <a:t>[name]</a:t>
              </a:r>
            </a:p>
          </p:txBody>
        </p:sp>
      </p:grpSp>
      <p:grpSp>
        <p:nvGrpSpPr>
          <p:cNvPr id="8275" name="Group 8274">
            <a:extLst>
              <a:ext uri="{FF2B5EF4-FFF2-40B4-BE49-F238E27FC236}">
                <a16:creationId xmlns:a16="http://schemas.microsoft.com/office/drawing/2014/main" id="{FF6B392F-D767-63F3-B977-05ECCD60ACCD}"/>
              </a:ext>
            </a:extLst>
          </p:cNvPr>
          <p:cNvGrpSpPr/>
          <p:nvPr/>
        </p:nvGrpSpPr>
        <p:grpSpPr>
          <a:xfrm>
            <a:off x="2604554" y="3630525"/>
            <a:ext cx="344838" cy="299810"/>
            <a:chOff x="1525728" y="3630525"/>
            <a:chExt cx="344838" cy="299810"/>
          </a:xfrm>
        </p:grpSpPr>
        <p:sp>
          <p:nvSpPr>
            <p:cNvPr id="8276" name="Oval 8275">
              <a:extLst>
                <a:ext uri="{FF2B5EF4-FFF2-40B4-BE49-F238E27FC236}">
                  <a16:creationId xmlns:a16="http://schemas.microsoft.com/office/drawing/2014/main" id="{C3782CD1-240E-6316-EE10-BF6C3BC357F9}"/>
                </a:ext>
              </a:extLst>
            </p:cNvPr>
            <p:cNvSpPr/>
            <p:nvPr/>
          </p:nvSpPr>
          <p:spPr>
            <a:xfrm>
              <a:off x="1525728" y="388461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277" name="Picture 2" descr="Flag: Ghana on Apple iOS 16.4">
              <a:extLst>
                <a:ext uri="{FF2B5EF4-FFF2-40B4-BE49-F238E27FC236}">
                  <a16:creationId xmlns:a16="http://schemas.microsoft.com/office/drawing/2014/main" id="{306E3724-CB8B-5C6F-EF4C-F620F1E8546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92016" y="3630525"/>
              <a:ext cx="278550" cy="278550"/>
            </a:xfrm>
            <a:prstGeom prst="rect">
              <a:avLst/>
            </a:prstGeom>
            <a:noFill/>
            <a:extLst>
              <a:ext uri="{909E8E84-426E-40DD-AFC4-6F175D3DCCD1}">
                <a14:hiddenFill xmlns:a14="http://schemas.microsoft.com/office/drawing/2010/main">
                  <a:solidFill>
                    <a:srgbClr val="FFFFFF"/>
                  </a:solidFill>
                </a14:hiddenFill>
              </a:ext>
            </a:extLst>
          </p:spPr>
        </p:pic>
      </p:grpSp>
      <p:sp>
        <p:nvSpPr>
          <p:cNvPr id="8278" name="TextBox 8277">
            <a:extLst>
              <a:ext uri="{FF2B5EF4-FFF2-40B4-BE49-F238E27FC236}">
                <a16:creationId xmlns:a16="http://schemas.microsoft.com/office/drawing/2014/main" id="{621FED2A-AC03-D4EF-89BE-2A7843662966}"/>
              </a:ext>
            </a:extLst>
          </p:cNvPr>
          <p:cNvSpPr txBox="1"/>
          <p:nvPr/>
        </p:nvSpPr>
        <p:spPr>
          <a:xfrm>
            <a:off x="2586906" y="3843706"/>
            <a:ext cx="638379" cy="246221"/>
          </a:xfrm>
          <a:prstGeom prst="rect">
            <a:avLst/>
          </a:prstGeom>
          <a:noFill/>
        </p:spPr>
        <p:txBody>
          <a:bodyPr wrap="square" rtlCol="0">
            <a:spAutoFit/>
          </a:bodyPr>
          <a:lstStyle/>
          <a:p>
            <a:r>
              <a:rPr lang="nl-NL" sz="1000" dirty="0"/>
              <a:t>[name]</a:t>
            </a:r>
          </a:p>
        </p:txBody>
      </p:sp>
      <p:grpSp>
        <p:nvGrpSpPr>
          <p:cNvPr id="8289" name="Group 8288">
            <a:extLst>
              <a:ext uri="{FF2B5EF4-FFF2-40B4-BE49-F238E27FC236}">
                <a16:creationId xmlns:a16="http://schemas.microsoft.com/office/drawing/2014/main" id="{01B1E737-1920-A2C6-4BE8-050B0946D5E6}"/>
              </a:ext>
            </a:extLst>
          </p:cNvPr>
          <p:cNvGrpSpPr/>
          <p:nvPr/>
        </p:nvGrpSpPr>
        <p:grpSpPr>
          <a:xfrm>
            <a:off x="4051436" y="5750507"/>
            <a:ext cx="670633" cy="475139"/>
            <a:chOff x="2651762" y="4572374"/>
            <a:chExt cx="670633" cy="475139"/>
          </a:xfrm>
        </p:grpSpPr>
        <p:grpSp>
          <p:nvGrpSpPr>
            <p:cNvPr id="8290" name="Group 8289">
              <a:extLst>
                <a:ext uri="{FF2B5EF4-FFF2-40B4-BE49-F238E27FC236}">
                  <a16:creationId xmlns:a16="http://schemas.microsoft.com/office/drawing/2014/main" id="{F9312508-5162-1E2B-32D4-FFE014DB9DB6}"/>
                </a:ext>
              </a:extLst>
            </p:cNvPr>
            <p:cNvGrpSpPr/>
            <p:nvPr/>
          </p:nvGrpSpPr>
          <p:grpSpPr>
            <a:xfrm>
              <a:off x="2651762" y="4572374"/>
              <a:ext cx="297496" cy="274637"/>
              <a:chOff x="381053" y="5991864"/>
              <a:chExt cx="297496" cy="274637"/>
            </a:xfrm>
          </p:grpSpPr>
          <p:sp>
            <p:nvSpPr>
              <p:cNvPr id="8292" name="Oval 8291">
                <a:extLst>
                  <a:ext uri="{FF2B5EF4-FFF2-40B4-BE49-F238E27FC236}">
                    <a16:creationId xmlns:a16="http://schemas.microsoft.com/office/drawing/2014/main" id="{C0292303-2608-1AAA-2D0C-FDE9A73237BB}"/>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293" name="Picture 99" descr="Flag: Hong Kong SAR China">
                <a:hlinkClick r:id="rId11"/>
                <a:extLst>
                  <a:ext uri="{FF2B5EF4-FFF2-40B4-BE49-F238E27FC236}">
                    <a16:creationId xmlns:a16="http://schemas.microsoft.com/office/drawing/2014/main" id="{2CFFB771-3B96-0AB3-0A23-F317DBB821B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91" name="TextBox 8290">
              <a:extLst>
                <a:ext uri="{FF2B5EF4-FFF2-40B4-BE49-F238E27FC236}">
                  <a16:creationId xmlns:a16="http://schemas.microsoft.com/office/drawing/2014/main" id="{F8C45BC5-B9D1-107E-B714-D3E1DE476E21}"/>
                </a:ext>
              </a:extLst>
            </p:cNvPr>
            <p:cNvSpPr txBox="1"/>
            <p:nvPr/>
          </p:nvSpPr>
          <p:spPr>
            <a:xfrm>
              <a:off x="2684016" y="4801292"/>
              <a:ext cx="638379" cy="246221"/>
            </a:xfrm>
            <a:prstGeom prst="rect">
              <a:avLst/>
            </a:prstGeom>
            <a:noFill/>
          </p:spPr>
          <p:txBody>
            <a:bodyPr wrap="square" rtlCol="0">
              <a:spAutoFit/>
            </a:bodyPr>
            <a:lstStyle/>
            <a:p>
              <a:r>
                <a:rPr lang="nl-NL" sz="1000" dirty="0"/>
                <a:t>[name]</a:t>
              </a:r>
            </a:p>
          </p:txBody>
        </p:sp>
      </p:grpSp>
      <p:grpSp>
        <p:nvGrpSpPr>
          <p:cNvPr id="8294" name="Group 8293">
            <a:extLst>
              <a:ext uri="{FF2B5EF4-FFF2-40B4-BE49-F238E27FC236}">
                <a16:creationId xmlns:a16="http://schemas.microsoft.com/office/drawing/2014/main" id="{C8A6E731-A674-CB93-9718-282C9580374D}"/>
              </a:ext>
            </a:extLst>
          </p:cNvPr>
          <p:cNvGrpSpPr/>
          <p:nvPr/>
        </p:nvGrpSpPr>
        <p:grpSpPr>
          <a:xfrm>
            <a:off x="4812968" y="5741855"/>
            <a:ext cx="670633" cy="475139"/>
            <a:chOff x="2651762" y="4572374"/>
            <a:chExt cx="670633" cy="475139"/>
          </a:xfrm>
        </p:grpSpPr>
        <p:grpSp>
          <p:nvGrpSpPr>
            <p:cNvPr id="8295" name="Group 8294">
              <a:extLst>
                <a:ext uri="{FF2B5EF4-FFF2-40B4-BE49-F238E27FC236}">
                  <a16:creationId xmlns:a16="http://schemas.microsoft.com/office/drawing/2014/main" id="{4F8C97ED-B1C0-0365-BEF2-56296193E7D8}"/>
                </a:ext>
              </a:extLst>
            </p:cNvPr>
            <p:cNvGrpSpPr/>
            <p:nvPr/>
          </p:nvGrpSpPr>
          <p:grpSpPr>
            <a:xfrm>
              <a:off x="2651762" y="4572374"/>
              <a:ext cx="297496" cy="274637"/>
              <a:chOff x="381053" y="5991864"/>
              <a:chExt cx="297496" cy="274637"/>
            </a:xfrm>
          </p:grpSpPr>
          <p:sp>
            <p:nvSpPr>
              <p:cNvPr id="8297" name="Oval 8296">
                <a:extLst>
                  <a:ext uri="{FF2B5EF4-FFF2-40B4-BE49-F238E27FC236}">
                    <a16:creationId xmlns:a16="http://schemas.microsoft.com/office/drawing/2014/main" id="{1D8702DB-AE02-4DA9-9016-3DBBDEF31DA5}"/>
                  </a:ext>
                </a:extLst>
              </p:cNvPr>
              <p:cNvSpPr/>
              <p:nvPr/>
            </p:nvSpPr>
            <p:spPr>
              <a:xfrm>
                <a:off x="381053" y="62207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298" name="Picture 99" descr="Flag: Hong Kong SAR China">
                <a:hlinkClick r:id="rId11"/>
                <a:extLst>
                  <a:ext uri="{FF2B5EF4-FFF2-40B4-BE49-F238E27FC236}">
                    <a16:creationId xmlns:a16="http://schemas.microsoft.com/office/drawing/2014/main" id="{499E5573-E498-CB9F-1276-B0E4547AEFF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72" y="5991864"/>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296" name="TextBox 8295">
              <a:extLst>
                <a:ext uri="{FF2B5EF4-FFF2-40B4-BE49-F238E27FC236}">
                  <a16:creationId xmlns:a16="http://schemas.microsoft.com/office/drawing/2014/main" id="{B393A41E-2119-5679-9499-69C4CC5AC724}"/>
                </a:ext>
              </a:extLst>
            </p:cNvPr>
            <p:cNvSpPr txBox="1"/>
            <p:nvPr/>
          </p:nvSpPr>
          <p:spPr>
            <a:xfrm>
              <a:off x="2684016" y="4801292"/>
              <a:ext cx="638379" cy="246221"/>
            </a:xfrm>
            <a:prstGeom prst="rect">
              <a:avLst/>
            </a:prstGeom>
            <a:noFill/>
          </p:spPr>
          <p:txBody>
            <a:bodyPr wrap="square" rtlCol="0">
              <a:spAutoFit/>
            </a:bodyPr>
            <a:lstStyle/>
            <a:p>
              <a:r>
                <a:rPr lang="nl-NL" sz="1000" dirty="0"/>
                <a:t>[name]</a:t>
              </a:r>
            </a:p>
          </p:txBody>
        </p:sp>
      </p:grpSp>
      <p:grpSp>
        <p:nvGrpSpPr>
          <p:cNvPr id="8299" name="Group 8298">
            <a:extLst>
              <a:ext uri="{FF2B5EF4-FFF2-40B4-BE49-F238E27FC236}">
                <a16:creationId xmlns:a16="http://schemas.microsoft.com/office/drawing/2014/main" id="{B9B2E733-C1FE-C301-4324-9D8C8E024653}"/>
              </a:ext>
            </a:extLst>
          </p:cNvPr>
          <p:cNvGrpSpPr/>
          <p:nvPr/>
        </p:nvGrpSpPr>
        <p:grpSpPr>
          <a:xfrm>
            <a:off x="3362449" y="6450936"/>
            <a:ext cx="697285" cy="486647"/>
            <a:chOff x="2650335" y="5269605"/>
            <a:chExt cx="697285" cy="486647"/>
          </a:xfrm>
        </p:grpSpPr>
        <p:grpSp>
          <p:nvGrpSpPr>
            <p:cNvPr id="8300" name="Group 8299">
              <a:extLst>
                <a:ext uri="{FF2B5EF4-FFF2-40B4-BE49-F238E27FC236}">
                  <a16:creationId xmlns:a16="http://schemas.microsoft.com/office/drawing/2014/main" id="{563E0534-794C-23B1-487F-F1FAEA97B60F}"/>
                </a:ext>
              </a:extLst>
            </p:cNvPr>
            <p:cNvGrpSpPr/>
            <p:nvPr/>
          </p:nvGrpSpPr>
          <p:grpSpPr>
            <a:xfrm>
              <a:off x="2650335" y="5269605"/>
              <a:ext cx="296078" cy="275978"/>
              <a:chOff x="364852" y="5606018"/>
              <a:chExt cx="296078" cy="275978"/>
            </a:xfrm>
          </p:grpSpPr>
          <p:sp>
            <p:nvSpPr>
              <p:cNvPr id="8302" name="Oval 8301">
                <a:extLst>
                  <a:ext uri="{FF2B5EF4-FFF2-40B4-BE49-F238E27FC236}">
                    <a16:creationId xmlns:a16="http://schemas.microsoft.com/office/drawing/2014/main" id="{F0604AE7-D02F-6D20-AAE5-1303F60CB5A3}"/>
                  </a:ext>
                </a:extLst>
              </p:cNvPr>
              <p:cNvSpPr/>
              <p:nvPr/>
            </p:nvSpPr>
            <p:spPr>
              <a:xfrm>
                <a:off x="364852" y="583627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303" name="Picture 110" descr="Flag: India">
                <a:hlinkClick r:id="rId13"/>
                <a:extLst>
                  <a:ext uri="{FF2B5EF4-FFF2-40B4-BE49-F238E27FC236}">
                    <a16:creationId xmlns:a16="http://schemas.microsoft.com/office/drawing/2014/main" id="{B74947B2-6F12-87E0-D205-726065E7C9E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9153" y="5606018"/>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301" name="TextBox 8300">
              <a:extLst>
                <a:ext uri="{FF2B5EF4-FFF2-40B4-BE49-F238E27FC236}">
                  <a16:creationId xmlns:a16="http://schemas.microsoft.com/office/drawing/2014/main" id="{42E1221C-3B0E-F4A1-C8C4-D30E87175D96}"/>
                </a:ext>
              </a:extLst>
            </p:cNvPr>
            <p:cNvSpPr txBox="1"/>
            <p:nvPr/>
          </p:nvSpPr>
          <p:spPr>
            <a:xfrm>
              <a:off x="2709241" y="5510031"/>
              <a:ext cx="638379" cy="246221"/>
            </a:xfrm>
            <a:prstGeom prst="rect">
              <a:avLst/>
            </a:prstGeom>
            <a:noFill/>
          </p:spPr>
          <p:txBody>
            <a:bodyPr wrap="square" rtlCol="0">
              <a:spAutoFit/>
            </a:bodyPr>
            <a:lstStyle/>
            <a:p>
              <a:r>
                <a:rPr lang="nl-NL" sz="1000" dirty="0"/>
                <a:t>[name]</a:t>
              </a:r>
            </a:p>
          </p:txBody>
        </p:sp>
      </p:grpSp>
      <p:grpSp>
        <p:nvGrpSpPr>
          <p:cNvPr id="8315" name="Group 8314">
            <a:extLst>
              <a:ext uri="{FF2B5EF4-FFF2-40B4-BE49-F238E27FC236}">
                <a16:creationId xmlns:a16="http://schemas.microsoft.com/office/drawing/2014/main" id="{E4BE2378-FCB2-6873-86F9-D0FB06293B97}"/>
              </a:ext>
            </a:extLst>
          </p:cNvPr>
          <p:cNvGrpSpPr/>
          <p:nvPr/>
        </p:nvGrpSpPr>
        <p:grpSpPr>
          <a:xfrm>
            <a:off x="4052650" y="6449710"/>
            <a:ext cx="697285" cy="486647"/>
            <a:chOff x="2650335" y="5269605"/>
            <a:chExt cx="697285" cy="486647"/>
          </a:xfrm>
        </p:grpSpPr>
        <p:grpSp>
          <p:nvGrpSpPr>
            <p:cNvPr id="8316" name="Group 8315">
              <a:extLst>
                <a:ext uri="{FF2B5EF4-FFF2-40B4-BE49-F238E27FC236}">
                  <a16:creationId xmlns:a16="http://schemas.microsoft.com/office/drawing/2014/main" id="{838C9248-32FD-2054-E80C-2BE63DE16BAF}"/>
                </a:ext>
              </a:extLst>
            </p:cNvPr>
            <p:cNvGrpSpPr/>
            <p:nvPr/>
          </p:nvGrpSpPr>
          <p:grpSpPr>
            <a:xfrm>
              <a:off x="2650335" y="5269605"/>
              <a:ext cx="296078" cy="275978"/>
              <a:chOff x="364852" y="5606018"/>
              <a:chExt cx="296078" cy="275978"/>
            </a:xfrm>
          </p:grpSpPr>
          <p:sp>
            <p:nvSpPr>
              <p:cNvPr id="8318" name="Oval 8317">
                <a:extLst>
                  <a:ext uri="{FF2B5EF4-FFF2-40B4-BE49-F238E27FC236}">
                    <a16:creationId xmlns:a16="http://schemas.microsoft.com/office/drawing/2014/main" id="{ED46828E-6086-46F4-FAFA-426CDE3E62AE}"/>
                  </a:ext>
                </a:extLst>
              </p:cNvPr>
              <p:cNvSpPr/>
              <p:nvPr/>
            </p:nvSpPr>
            <p:spPr>
              <a:xfrm>
                <a:off x="364852" y="583627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319" name="Picture 110" descr="Flag: India">
                <a:hlinkClick r:id="rId13"/>
                <a:extLst>
                  <a:ext uri="{FF2B5EF4-FFF2-40B4-BE49-F238E27FC236}">
                    <a16:creationId xmlns:a16="http://schemas.microsoft.com/office/drawing/2014/main" id="{2A74EC36-6EFA-371F-9A9E-1B5A4259CCA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9153" y="5606018"/>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317" name="TextBox 8316">
              <a:extLst>
                <a:ext uri="{FF2B5EF4-FFF2-40B4-BE49-F238E27FC236}">
                  <a16:creationId xmlns:a16="http://schemas.microsoft.com/office/drawing/2014/main" id="{5EEAE0C6-CE85-BB72-8148-891951CBF38B}"/>
                </a:ext>
              </a:extLst>
            </p:cNvPr>
            <p:cNvSpPr txBox="1"/>
            <p:nvPr/>
          </p:nvSpPr>
          <p:spPr>
            <a:xfrm>
              <a:off x="2709241" y="5510031"/>
              <a:ext cx="638379" cy="246221"/>
            </a:xfrm>
            <a:prstGeom prst="rect">
              <a:avLst/>
            </a:prstGeom>
            <a:noFill/>
          </p:spPr>
          <p:txBody>
            <a:bodyPr wrap="square" rtlCol="0">
              <a:spAutoFit/>
            </a:bodyPr>
            <a:lstStyle/>
            <a:p>
              <a:r>
                <a:rPr lang="nl-NL" sz="1000" dirty="0"/>
                <a:t>[name]</a:t>
              </a:r>
            </a:p>
          </p:txBody>
        </p:sp>
      </p:grpSp>
      <p:grpSp>
        <p:nvGrpSpPr>
          <p:cNvPr id="8320" name="Group 8319">
            <a:extLst>
              <a:ext uri="{FF2B5EF4-FFF2-40B4-BE49-F238E27FC236}">
                <a16:creationId xmlns:a16="http://schemas.microsoft.com/office/drawing/2014/main" id="{50E810DF-72C3-4653-AB7C-27310BF7110B}"/>
              </a:ext>
            </a:extLst>
          </p:cNvPr>
          <p:cNvGrpSpPr/>
          <p:nvPr/>
        </p:nvGrpSpPr>
        <p:grpSpPr>
          <a:xfrm>
            <a:off x="4805172" y="6461560"/>
            <a:ext cx="697285" cy="486647"/>
            <a:chOff x="2650335" y="5269605"/>
            <a:chExt cx="697285" cy="486647"/>
          </a:xfrm>
        </p:grpSpPr>
        <p:grpSp>
          <p:nvGrpSpPr>
            <p:cNvPr id="8321" name="Group 8320">
              <a:extLst>
                <a:ext uri="{FF2B5EF4-FFF2-40B4-BE49-F238E27FC236}">
                  <a16:creationId xmlns:a16="http://schemas.microsoft.com/office/drawing/2014/main" id="{C333326B-A0DD-A314-D598-3C7380A96BA3}"/>
                </a:ext>
              </a:extLst>
            </p:cNvPr>
            <p:cNvGrpSpPr/>
            <p:nvPr/>
          </p:nvGrpSpPr>
          <p:grpSpPr>
            <a:xfrm>
              <a:off x="2650335" y="5269605"/>
              <a:ext cx="296078" cy="275978"/>
              <a:chOff x="364852" y="5606018"/>
              <a:chExt cx="296078" cy="275978"/>
            </a:xfrm>
          </p:grpSpPr>
          <p:sp>
            <p:nvSpPr>
              <p:cNvPr id="8323" name="Oval 8322">
                <a:extLst>
                  <a:ext uri="{FF2B5EF4-FFF2-40B4-BE49-F238E27FC236}">
                    <a16:creationId xmlns:a16="http://schemas.microsoft.com/office/drawing/2014/main" id="{9C6A40AD-3E23-1C73-9FBE-D6EE0429D02F}"/>
                  </a:ext>
                </a:extLst>
              </p:cNvPr>
              <p:cNvSpPr/>
              <p:nvPr/>
            </p:nvSpPr>
            <p:spPr>
              <a:xfrm>
                <a:off x="364852" y="583627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324" name="Picture 110" descr="Flag: India">
                <a:hlinkClick r:id="rId13"/>
                <a:extLst>
                  <a:ext uri="{FF2B5EF4-FFF2-40B4-BE49-F238E27FC236}">
                    <a16:creationId xmlns:a16="http://schemas.microsoft.com/office/drawing/2014/main" id="{E778A9D7-B8CA-5CA9-8BD3-4BD34169172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9153" y="5606018"/>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322" name="TextBox 8321">
              <a:extLst>
                <a:ext uri="{FF2B5EF4-FFF2-40B4-BE49-F238E27FC236}">
                  <a16:creationId xmlns:a16="http://schemas.microsoft.com/office/drawing/2014/main" id="{75D0777F-2180-3B7A-899A-BE97C83200CC}"/>
                </a:ext>
              </a:extLst>
            </p:cNvPr>
            <p:cNvSpPr txBox="1"/>
            <p:nvPr/>
          </p:nvSpPr>
          <p:spPr>
            <a:xfrm>
              <a:off x="2709241" y="5510031"/>
              <a:ext cx="638379" cy="246221"/>
            </a:xfrm>
            <a:prstGeom prst="rect">
              <a:avLst/>
            </a:prstGeom>
            <a:noFill/>
          </p:spPr>
          <p:txBody>
            <a:bodyPr wrap="square" rtlCol="0">
              <a:spAutoFit/>
            </a:bodyPr>
            <a:lstStyle/>
            <a:p>
              <a:r>
                <a:rPr lang="nl-NL" sz="1000" dirty="0"/>
                <a:t>[name]</a:t>
              </a:r>
            </a:p>
          </p:txBody>
        </p:sp>
      </p:grpSp>
    </p:spTree>
    <p:extLst>
      <p:ext uri="{BB962C8B-B14F-4D97-AF65-F5344CB8AC3E}">
        <p14:creationId xmlns:p14="http://schemas.microsoft.com/office/powerpoint/2010/main" val="138864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DD5FA5-76BA-4F37-3CEA-B6D1A9E9883B}"/>
              </a:ext>
            </a:extLst>
          </p:cNvPr>
          <p:cNvGrpSpPr/>
          <p:nvPr/>
        </p:nvGrpSpPr>
        <p:grpSpPr>
          <a:xfrm>
            <a:off x="1314790" y="3287240"/>
            <a:ext cx="307032" cy="274637"/>
            <a:chOff x="326536" y="4002396"/>
            <a:chExt cx="307032" cy="274637"/>
          </a:xfrm>
        </p:grpSpPr>
        <p:sp>
          <p:nvSpPr>
            <p:cNvPr id="3" name="Oval 2">
              <a:extLst>
                <a:ext uri="{FF2B5EF4-FFF2-40B4-BE49-F238E27FC236}">
                  <a16:creationId xmlns:a16="http://schemas.microsoft.com/office/drawing/2014/main" id="{7C639A8B-46EE-1AE6-AF2F-8FE75ECC88B7}"/>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Picture 171" descr="Flag: Netherlands">
              <a:hlinkClick r:id="rId2"/>
              <a:extLst>
                <a:ext uri="{FF2B5EF4-FFF2-40B4-BE49-F238E27FC236}">
                  <a16:creationId xmlns:a16="http://schemas.microsoft.com/office/drawing/2014/main" id="{FCA91CB4-0DAE-78CA-749C-D8168EDF40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 4">
            <a:extLst>
              <a:ext uri="{FF2B5EF4-FFF2-40B4-BE49-F238E27FC236}">
                <a16:creationId xmlns:a16="http://schemas.microsoft.com/office/drawing/2014/main" id="{CB33C6AE-9C61-7A58-128F-2B765C286A1D}"/>
              </a:ext>
            </a:extLst>
          </p:cNvPr>
          <p:cNvGrpSpPr/>
          <p:nvPr/>
        </p:nvGrpSpPr>
        <p:grpSpPr>
          <a:xfrm>
            <a:off x="1284233" y="2548016"/>
            <a:ext cx="304427" cy="278262"/>
            <a:chOff x="334414" y="4321329"/>
            <a:chExt cx="304427" cy="278262"/>
          </a:xfrm>
        </p:grpSpPr>
        <p:sp>
          <p:nvSpPr>
            <p:cNvPr id="6" name="Oval 5">
              <a:extLst>
                <a:ext uri="{FF2B5EF4-FFF2-40B4-BE49-F238E27FC236}">
                  <a16:creationId xmlns:a16="http://schemas.microsoft.com/office/drawing/2014/main" id="{94FEBEBB-F78D-C024-83C5-2E2AA31C01C2}"/>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Picture 162" descr="Flag: Mexico">
              <a:hlinkClick r:id="rId4"/>
              <a:extLst>
                <a:ext uri="{FF2B5EF4-FFF2-40B4-BE49-F238E27FC236}">
                  <a16:creationId xmlns:a16="http://schemas.microsoft.com/office/drawing/2014/main" id="{40033322-C108-E231-F42D-EFC65DC0EF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a:extLst>
              <a:ext uri="{FF2B5EF4-FFF2-40B4-BE49-F238E27FC236}">
                <a16:creationId xmlns:a16="http://schemas.microsoft.com/office/drawing/2014/main" id="{A643AC95-30C2-04DF-BF13-AEEFD72A7163}"/>
              </a:ext>
            </a:extLst>
          </p:cNvPr>
          <p:cNvGrpSpPr/>
          <p:nvPr/>
        </p:nvGrpSpPr>
        <p:grpSpPr>
          <a:xfrm>
            <a:off x="1275830" y="1869998"/>
            <a:ext cx="308902" cy="274637"/>
            <a:chOff x="351571" y="4643887"/>
            <a:chExt cx="308902" cy="274637"/>
          </a:xfrm>
        </p:grpSpPr>
        <p:sp>
          <p:nvSpPr>
            <p:cNvPr id="9" name="Oval 8">
              <a:extLst>
                <a:ext uri="{FF2B5EF4-FFF2-40B4-BE49-F238E27FC236}">
                  <a16:creationId xmlns:a16="http://schemas.microsoft.com/office/drawing/2014/main" id="{DE2BC9BE-9323-D369-4D15-DD30C460E330}"/>
                </a:ext>
              </a:extLst>
            </p:cNvPr>
            <p:cNvSpPr/>
            <p:nvPr/>
          </p:nvSpPr>
          <p:spPr>
            <a:xfrm>
              <a:off x="351571" y="487280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Picture 119" descr="Flag: Japan">
              <a:hlinkClick r:id="rId6"/>
              <a:extLst>
                <a:ext uri="{FF2B5EF4-FFF2-40B4-BE49-F238E27FC236}">
                  <a16:creationId xmlns:a16="http://schemas.microsoft.com/office/drawing/2014/main" id="{8BD08C76-40AB-97D7-6B26-05BF81B276D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696" y="4643887"/>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id="{3CDCF937-C7B6-B5AA-9508-B5C27EA5BE32}"/>
              </a:ext>
            </a:extLst>
          </p:cNvPr>
          <p:cNvGrpSpPr/>
          <p:nvPr/>
        </p:nvGrpSpPr>
        <p:grpSpPr>
          <a:xfrm>
            <a:off x="1266454" y="1214880"/>
            <a:ext cx="300971" cy="270667"/>
            <a:chOff x="357672" y="4967643"/>
            <a:chExt cx="300971" cy="270667"/>
          </a:xfrm>
        </p:grpSpPr>
        <p:sp>
          <p:nvSpPr>
            <p:cNvPr id="12" name="Oval 11">
              <a:extLst>
                <a:ext uri="{FF2B5EF4-FFF2-40B4-BE49-F238E27FC236}">
                  <a16:creationId xmlns:a16="http://schemas.microsoft.com/office/drawing/2014/main" id="{9B294BBB-6A06-BD9E-5795-6BE6D473AE48}"/>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Picture 115" descr="Flag: Italy">
              <a:hlinkClick r:id="rId8"/>
              <a:extLst>
                <a:ext uri="{FF2B5EF4-FFF2-40B4-BE49-F238E27FC236}">
                  <a16:creationId xmlns:a16="http://schemas.microsoft.com/office/drawing/2014/main" id="{613326B8-7142-135B-D9A0-9D9B734F130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 name="Group 58">
            <a:extLst>
              <a:ext uri="{FF2B5EF4-FFF2-40B4-BE49-F238E27FC236}">
                <a16:creationId xmlns:a16="http://schemas.microsoft.com/office/drawing/2014/main" id="{DEF9DDB7-3DA2-5AD3-A49B-CBD59BA09A8A}"/>
              </a:ext>
            </a:extLst>
          </p:cNvPr>
          <p:cNvGrpSpPr/>
          <p:nvPr/>
        </p:nvGrpSpPr>
        <p:grpSpPr>
          <a:xfrm>
            <a:off x="1252790" y="5220476"/>
            <a:ext cx="321565" cy="267671"/>
            <a:chOff x="297285" y="3203519"/>
            <a:chExt cx="321565" cy="267671"/>
          </a:xfrm>
        </p:grpSpPr>
        <p:sp>
          <p:nvSpPr>
            <p:cNvPr id="60" name="Oval 59">
              <a:extLst>
                <a:ext uri="{FF2B5EF4-FFF2-40B4-BE49-F238E27FC236}">
                  <a16:creationId xmlns:a16="http://schemas.microsoft.com/office/drawing/2014/main" id="{1C96DA01-CDC0-BCC7-7B1E-920894923DD8}"/>
                </a:ext>
              </a:extLst>
            </p:cNvPr>
            <p:cNvSpPr/>
            <p:nvPr/>
          </p:nvSpPr>
          <p:spPr>
            <a:xfrm>
              <a:off x="297285" y="342547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1" name="Picture 172" descr="Flag: Norway">
              <a:hlinkClick r:id="rId10"/>
              <a:extLst>
                <a:ext uri="{FF2B5EF4-FFF2-40B4-BE49-F238E27FC236}">
                  <a16:creationId xmlns:a16="http://schemas.microsoft.com/office/drawing/2014/main" id="{D19B1E29-E93F-B98F-3A0D-6F1F58F0C28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7073" y="3203519"/>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2" name="Group 61">
            <a:extLst>
              <a:ext uri="{FF2B5EF4-FFF2-40B4-BE49-F238E27FC236}">
                <a16:creationId xmlns:a16="http://schemas.microsoft.com/office/drawing/2014/main" id="{E4FE95F5-CCF9-F443-ECC0-BC09A2EEBBF7}"/>
              </a:ext>
            </a:extLst>
          </p:cNvPr>
          <p:cNvGrpSpPr/>
          <p:nvPr/>
        </p:nvGrpSpPr>
        <p:grpSpPr>
          <a:xfrm>
            <a:off x="1260058" y="4567163"/>
            <a:ext cx="321566" cy="274637"/>
            <a:chOff x="308108" y="3681035"/>
            <a:chExt cx="321566" cy="274637"/>
          </a:xfrm>
        </p:grpSpPr>
        <p:sp>
          <p:nvSpPr>
            <p:cNvPr id="63" name="Oval 62">
              <a:extLst>
                <a:ext uri="{FF2B5EF4-FFF2-40B4-BE49-F238E27FC236}">
                  <a16:creationId xmlns:a16="http://schemas.microsoft.com/office/drawing/2014/main" id="{FF0E1EFE-8E51-4E89-1E96-AC1F753EAB90}"/>
                </a:ext>
              </a:extLst>
            </p:cNvPr>
            <p:cNvSpPr/>
            <p:nvPr/>
          </p:nvSpPr>
          <p:spPr>
            <a:xfrm>
              <a:off x="308108" y="390995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4" name="Picture 169" descr="Flag: Nigeria">
              <a:hlinkClick r:id="rId12"/>
              <a:extLst>
                <a:ext uri="{FF2B5EF4-FFF2-40B4-BE49-F238E27FC236}">
                  <a16:creationId xmlns:a16="http://schemas.microsoft.com/office/drawing/2014/main" id="{A22ED97D-32F0-94B0-51AB-E66DB5DEA34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7897" y="36810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65" name="TextBox 64">
            <a:extLst>
              <a:ext uri="{FF2B5EF4-FFF2-40B4-BE49-F238E27FC236}">
                <a16:creationId xmlns:a16="http://schemas.microsoft.com/office/drawing/2014/main" id="{AEE71DC4-036C-8788-0454-1EC1AB6BE5FF}"/>
              </a:ext>
            </a:extLst>
          </p:cNvPr>
          <p:cNvSpPr txBox="1"/>
          <p:nvPr/>
        </p:nvSpPr>
        <p:spPr>
          <a:xfrm>
            <a:off x="-8861" y="512023"/>
            <a:ext cx="1232682" cy="6986528"/>
          </a:xfrm>
          <a:prstGeom prst="rect">
            <a:avLst/>
          </a:prstGeom>
          <a:noFill/>
        </p:spPr>
        <p:txBody>
          <a:bodyPr wrap="square" rtlCol="0">
            <a:spAutoFit/>
          </a:bodyPr>
          <a:lstStyle/>
          <a:p>
            <a:r>
              <a:rPr lang="nl-NL" sz="1600" dirty="0"/>
              <a:t>Ireland</a:t>
            </a:r>
          </a:p>
          <a:p>
            <a:endParaRPr lang="nl-NL" sz="1600" dirty="0"/>
          </a:p>
          <a:p>
            <a:endParaRPr lang="nl-NL" sz="1600" dirty="0"/>
          </a:p>
          <a:p>
            <a:r>
              <a:rPr lang="nl-NL" sz="1600" dirty="0"/>
              <a:t>Italy</a:t>
            </a:r>
          </a:p>
          <a:p>
            <a:endParaRPr lang="nl-NL" sz="1600" dirty="0"/>
          </a:p>
          <a:p>
            <a:endParaRPr lang="nl-NL" sz="1600" dirty="0"/>
          </a:p>
          <a:p>
            <a:r>
              <a:rPr lang="nl-NL" sz="1600" dirty="0"/>
              <a:t>Japan</a:t>
            </a:r>
          </a:p>
          <a:p>
            <a:endParaRPr lang="nl-NL" sz="1600" dirty="0"/>
          </a:p>
          <a:p>
            <a:endParaRPr lang="nl-NL" sz="1600" dirty="0"/>
          </a:p>
          <a:p>
            <a:r>
              <a:rPr lang="nl-NL" sz="1600" dirty="0"/>
              <a:t>Mexico</a:t>
            </a:r>
          </a:p>
          <a:p>
            <a:endParaRPr lang="nl-NL" sz="1600" dirty="0"/>
          </a:p>
          <a:p>
            <a:endParaRPr lang="nl-NL" sz="1600" dirty="0"/>
          </a:p>
          <a:p>
            <a:r>
              <a:rPr lang="nl-NL" sz="1600" dirty="0"/>
              <a:t>Netherlands</a:t>
            </a:r>
          </a:p>
          <a:p>
            <a:endParaRPr lang="nl-NL" sz="1600" dirty="0"/>
          </a:p>
          <a:p>
            <a:endParaRPr lang="nl-NL" sz="1600" dirty="0"/>
          </a:p>
          <a:p>
            <a:endParaRPr lang="nl-NL" sz="1600" dirty="0"/>
          </a:p>
          <a:p>
            <a:endParaRPr lang="nl-NL" sz="1600" dirty="0"/>
          </a:p>
          <a:p>
            <a:r>
              <a:rPr lang="nl-NL" sz="1600" dirty="0"/>
              <a:t>Nigeria</a:t>
            </a:r>
          </a:p>
          <a:p>
            <a:endParaRPr lang="nl-NL" sz="1600" dirty="0"/>
          </a:p>
          <a:p>
            <a:r>
              <a:rPr lang="nl-NL" sz="1600" dirty="0"/>
              <a:t>Norway</a:t>
            </a:r>
          </a:p>
          <a:p>
            <a:endParaRPr lang="nl-NL" sz="1600" dirty="0"/>
          </a:p>
          <a:p>
            <a:r>
              <a:rPr lang="nl-NL" sz="1600" dirty="0"/>
              <a:t>Poland</a:t>
            </a:r>
          </a:p>
          <a:p>
            <a:endParaRPr lang="nl-NL" sz="1600" dirty="0"/>
          </a:p>
          <a:p>
            <a:r>
              <a:rPr lang="nl-NL" sz="1600" dirty="0"/>
              <a:t>Russian </a:t>
            </a:r>
            <a:r>
              <a:rPr lang="nl-NL" sz="1600" dirty="0" err="1"/>
              <a:t>fed</a:t>
            </a:r>
            <a:r>
              <a:rPr lang="nl-NL" sz="1600" dirty="0"/>
              <a:t>.</a:t>
            </a:r>
          </a:p>
          <a:p>
            <a:endParaRPr lang="nl-NL" sz="1600" dirty="0"/>
          </a:p>
          <a:p>
            <a:endParaRPr lang="nl-NL" sz="1600" dirty="0"/>
          </a:p>
          <a:p>
            <a:endParaRPr lang="nl-NL" sz="1600" dirty="0"/>
          </a:p>
          <a:p>
            <a:endParaRPr lang="nl-NL" sz="1600" dirty="0"/>
          </a:p>
        </p:txBody>
      </p:sp>
      <p:cxnSp>
        <p:nvCxnSpPr>
          <p:cNvPr id="66" name="Straight Connector 65">
            <a:extLst>
              <a:ext uri="{FF2B5EF4-FFF2-40B4-BE49-F238E27FC236}">
                <a16:creationId xmlns:a16="http://schemas.microsoft.com/office/drawing/2014/main" id="{A6A24DA4-43C4-4475-EB85-10DFEF980A2C}"/>
              </a:ext>
            </a:extLst>
          </p:cNvPr>
          <p:cNvCxnSpPr/>
          <p:nvPr/>
        </p:nvCxnSpPr>
        <p:spPr>
          <a:xfrm>
            <a:off x="2250040" y="0"/>
            <a:ext cx="0" cy="6858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27F14290-006D-F235-4658-23EE469A3479}"/>
              </a:ext>
            </a:extLst>
          </p:cNvPr>
          <p:cNvGrpSpPr/>
          <p:nvPr/>
        </p:nvGrpSpPr>
        <p:grpSpPr>
          <a:xfrm>
            <a:off x="2543313" y="1224324"/>
            <a:ext cx="651950" cy="784502"/>
            <a:chOff x="2800289" y="414780"/>
            <a:chExt cx="651950" cy="784502"/>
          </a:xfrm>
        </p:grpSpPr>
        <p:grpSp>
          <p:nvGrpSpPr>
            <p:cNvPr id="67" name="Group 66">
              <a:extLst>
                <a:ext uri="{FF2B5EF4-FFF2-40B4-BE49-F238E27FC236}">
                  <a16:creationId xmlns:a16="http://schemas.microsoft.com/office/drawing/2014/main" id="{B7A818CC-2B48-7512-7570-8C7341D4CC22}"/>
                </a:ext>
              </a:extLst>
            </p:cNvPr>
            <p:cNvGrpSpPr/>
            <p:nvPr/>
          </p:nvGrpSpPr>
          <p:grpSpPr>
            <a:xfrm>
              <a:off x="2806470" y="414780"/>
              <a:ext cx="300971" cy="270667"/>
              <a:chOff x="357672" y="4967643"/>
              <a:chExt cx="300971" cy="270667"/>
            </a:xfrm>
          </p:grpSpPr>
          <p:sp>
            <p:nvSpPr>
              <p:cNvPr id="68" name="Oval 67">
                <a:extLst>
                  <a:ext uri="{FF2B5EF4-FFF2-40B4-BE49-F238E27FC236}">
                    <a16:creationId xmlns:a16="http://schemas.microsoft.com/office/drawing/2014/main" id="{97FEB9A9-0737-59D3-414F-6F92264044C4}"/>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9" name="Picture 115" descr="Flag: Italy">
                <a:hlinkClick r:id="rId8"/>
                <a:extLst>
                  <a:ext uri="{FF2B5EF4-FFF2-40B4-BE49-F238E27FC236}">
                    <a16:creationId xmlns:a16="http://schemas.microsoft.com/office/drawing/2014/main" id="{BBA30736-B0A9-D78D-0367-8FA815DC4F3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70" name="TextBox 69">
              <a:extLst>
                <a:ext uri="{FF2B5EF4-FFF2-40B4-BE49-F238E27FC236}">
                  <a16:creationId xmlns:a16="http://schemas.microsoft.com/office/drawing/2014/main" id="{C222EF9D-6F59-42CB-53B3-E5BA46C897E0}"/>
                </a:ext>
              </a:extLst>
            </p:cNvPr>
            <p:cNvSpPr txBox="1"/>
            <p:nvPr/>
          </p:nvSpPr>
          <p:spPr>
            <a:xfrm>
              <a:off x="2800289" y="645284"/>
              <a:ext cx="651950" cy="553998"/>
            </a:xfrm>
            <a:prstGeom prst="rect">
              <a:avLst/>
            </a:prstGeom>
            <a:noFill/>
          </p:spPr>
          <p:txBody>
            <a:bodyPr wrap="square" rtlCol="0">
              <a:spAutoFit/>
            </a:bodyPr>
            <a:lstStyle/>
            <a:p>
              <a:r>
                <a:rPr lang="nl-NL" sz="1000" dirty="0" err="1"/>
                <a:t>Iacopo</a:t>
              </a:r>
              <a:r>
                <a:rPr lang="nl-NL" sz="1000" dirty="0"/>
                <a:t> y Francesca</a:t>
              </a:r>
            </a:p>
          </p:txBody>
        </p:sp>
      </p:grpSp>
      <p:grpSp>
        <p:nvGrpSpPr>
          <p:cNvPr id="73" name="Group 72">
            <a:extLst>
              <a:ext uri="{FF2B5EF4-FFF2-40B4-BE49-F238E27FC236}">
                <a16:creationId xmlns:a16="http://schemas.microsoft.com/office/drawing/2014/main" id="{F933A1AF-CBBB-5F75-8AA4-DC5172E4E546}"/>
              </a:ext>
            </a:extLst>
          </p:cNvPr>
          <p:cNvGrpSpPr/>
          <p:nvPr/>
        </p:nvGrpSpPr>
        <p:grpSpPr>
          <a:xfrm>
            <a:off x="3427223" y="1201465"/>
            <a:ext cx="638379" cy="476725"/>
            <a:chOff x="2800289" y="414780"/>
            <a:chExt cx="638379" cy="476725"/>
          </a:xfrm>
        </p:grpSpPr>
        <p:grpSp>
          <p:nvGrpSpPr>
            <p:cNvPr id="74" name="Group 73">
              <a:extLst>
                <a:ext uri="{FF2B5EF4-FFF2-40B4-BE49-F238E27FC236}">
                  <a16:creationId xmlns:a16="http://schemas.microsoft.com/office/drawing/2014/main" id="{3E8F1E77-E080-10D1-5C4F-7D871CA4C292}"/>
                </a:ext>
              </a:extLst>
            </p:cNvPr>
            <p:cNvGrpSpPr/>
            <p:nvPr/>
          </p:nvGrpSpPr>
          <p:grpSpPr>
            <a:xfrm>
              <a:off x="2806470" y="414780"/>
              <a:ext cx="300971" cy="270667"/>
              <a:chOff x="357672" y="4967643"/>
              <a:chExt cx="300971" cy="270667"/>
            </a:xfrm>
          </p:grpSpPr>
          <p:sp>
            <p:nvSpPr>
              <p:cNvPr id="76" name="Oval 75">
                <a:extLst>
                  <a:ext uri="{FF2B5EF4-FFF2-40B4-BE49-F238E27FC236}">
                    <a16:creationId xmlns:a16="http://schemas.microsoft.com/office/drawing/2014/main" id="{A26F02BD-4C32-94C4-B84B-8AD1307F8471}"/>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7" name="Picture 115" descr="Flag: Italy">
                <a:hlinkClick r:id="rId8"/>
                <a:extLst>
                  <a:ext uri="{FF2B5EF4-FFF2-40B4-BE49-F238E27FC236}">
                    <a16:creationId xmlns:a16="http://schemas.microsoft.com/office/drawing/2014/main" id="{04588D99-9217-74DF-E5B6-9C823D85B52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75" name="TextBox 74">
              <a:extLst>
                <a:ext uri="{FF2B5EF4-FFF2-40B4-BE49-F238E27FC236}">
                  <a16:creationId xmlns:a16="http://schemas.microsoft.com/office/drawing/2014/main" id="{2D7BD727-55C6-25EB-9348-D58CB3960685}"/>
                </a:ext>
              </a:extLst>
            </p:cNvPr>
            <p:cNvSpPr txBox="1"/>
            <p:nvPr/>
          </p:nvSpPr>
          <p:spPr>
            <a:xfrm>
              <a:off x="2800289" y="645284"/>
              <a:ext cx="638379" cy="246221"/>
            </a:xfrm>
            <a:prstGeom prst="rect">
              <a:avLst/>
            </a:prstGeom>
            <a:noFill/>
          </p:spPr>
          <p:txBody>
            <a:bodyPr wrap="square" rtlCol="0">
              <a:spAutoFit/>
            </a:bodyPr>
            <a:lstStyle/>
            <a:p>
              <a:r>
                <a:rPr lang="nl-NL" sz="1000" dirty="0"/>
                <a:t>[name]</a:t>
              </a:r>
            </a:p>
          </p:txBody>
        </p:sp>
      </p:grpSp>
      <p:grpSp>
        <p:nvGrpSpPr>
          <p:cNvPr id="78" name="Group 77">
            <a:extLst>
              <a:ext uri="{FF2B5EF4-FFF2-40B4-BE49-F238E27FC236}">
                <a16:creationId xmlns:a16="http://schemas.microsoft.com/office/drawing/2014/main" id="{FA7A40B0-7BFC-CAC5-0ADD-5BC7B053AA52}"/>
              </a:ext>
            </a:extLst>
          </p:cNvPr>
          <p:cNvGrpSpPr/>
          <p:nvPr/>
        </p:nvGrpSpPr>
        <p:grpSpPr>
          <a:xfrm>
            <a:off x="4311133" y="1228294"/>
            <a:ext cx="638379" cy="476725"/>
            <a:chOff x="2800289" y="414780"/>
            <a:chExt cx="638379" cy="476725"/>
          </a:xfrm>
        </p:grpSpPr>
        <p:grpSp>
          <p:nvGrpSpPr>
            <p:cNvPr id="79" name="Group 78">
              <a:extLst>
                <a:ext uri="{FF2B5EF4-FFF2-40B4-BE49-F238E27FC236}">
                  <a16:creationId xmlns:a16="http://schemas.microsoft.com/office/drawing/2014/main" id="{95602CEA-682C-64ED-920F-CB7B4876D9F9}"/>
                </a:ext>
              </a:extLst>
            </p:cNvPr>
            <p:cNvGrpSpPr/>
            <p:nvPr/>
          </p:nvGrpSpPr>
          <p:grpSpPr>
            <a:xfrm>
              <a:off x="2806470" y="414780"/>
              <a:ext cx="300971" cy="270667"/>
              <a:chOff x="357672" y="4967643"/>
              <a:chExt cx="300971" cy="270667"/>
            </a:xfrm>
          </p:grpSpPr>
          <p:sp>
            <p:nvSpPr>
              <p:cNvPr id="81" name="Oval 80">
                <a:extLst>
                  <a:ext uri="{FF2B5EF4-FFF2-40B4-BE49-F238E27FC236}">
                    <a16:creationId xmlns:a16="http://schemas.microsoft.com/office/drawing/2014/main" id="{50A7B9A8-68A0-0487-CA15-CEC9270BDB69}"/>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2" name="Picture 115" descr="Flag: Italy">
                <a:hlinkClick r:id="rId8"/>
                <a:extLst>
                  <a:ext uri="{FF2B5EF4-FFF2-40B4-BE49-F238E27FC236}">
                    <a16:creationId xmlns:a16="http://schemas.microsoft.com/office/drawing/2014/main" id="{826F482B-E58C-0037-9378-F8077155EE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0" name="TextBox 79">
              <a:extLst>
                <a:ext uri="{FF2B5EF4-FFF2-40B4-BE49-F238E27FC236}">
                  <a16:creationId xmlns:a16="http://schemas.microsoft.com/office/drawing/2014/main" id="{F6A89864-A3BE-3335-7B51-A91A18DB8777}"/>
                </a:ext>
              </a:extLst>
            </p:cNvPr>
            <p:cNvSpPr txBox="1"/>
            <p:nvPr/>
          </p:nvSpPr>
          <p:spPr>
            <a:xfrm>
              <a:off x="2800289" y="645284"/>
              <a:ext cx="638379" cy="246221"/>
            </a:xfrm>
            <a:prstGeom prst="rect">
              <a:avLst/>
            </a:prstGeom>
            <a:noFill/>
          </p:spPr>
          <p:txBody>
            <a:bodyPr wrap="square" rtlCol="0">
              <a:spAutoFit/>
            </a:bodyPr>
            <a:lstStyle/>
            <a:p>
              <a:r>
                <a:rPr lang="nl-NL" sz="1000" dirty="0"/>
                <a:t>[name]</a:t>
              </a:r>
            </a:p>
          </p:txBody>
        </p:sp>
      </p:grpSp>
      <p:grpSp>
        <p:nvGrpSpPr>
          <p:cNvPr id="83" name="Group 82">
            <a:extLst>
              <a:ext uri="{FF2B5EF4-FFF2-40B4-BE49-F238E27FC236}">
                <a16:creationId xmlns:a16="http://schemas.microsoft.com/office/drawing/2014/main" id="{4AE027CA-4687-F3F5-ADC9-79698EC7DECA}"/>
              </a:ext>
            </a:extLst>
          </p:cNvPr>
          <p:cNvGrpSpPr/>
          <p:nvPr/>
        </p:nvGrpSpPr>
        <p:grpSpPr>
          <a:xfrm>
            <a:off x="5195043" y="1205435"/>
            <a:ext cx="638379" cy="476725"/>
            <a:chOff x="2800289" y="414780"/>
            <a:chExt cx="638379" cy="476725"/>
          </a:xfrm>
        </p:grpSpPr>
        <p:grpSp>
          <p:nvGrpSpPr>
            <p:cNvPr id="84" name="Group 83">
              <a:extLst>
                <a:ext uri="{FF2B5EF4-FFF2-40B4-BE49-F238E27FC236}">
                  <a16:creationId xmlns:a16="http://schemas.microsoft.com/office/drawing/2014/main" id="{B038330E-89F8-FA67-0A46-4E7EDA364799}"/>
                </a:ext>
              </a:extLst>
            </p:cNvPr>
            <p:cNvGrpSpPr/>
            <p:nvPr/>
          </p:nvGrpSpPr>
          <p:grpSpPr>
            <a:xfrm>
              <a:off x="2806470" y="414780"/>
              <a:ext cx="300971" cy="270667"/>
              <a:chOff x="357672" y="4967643"/>
              <a:chExt cx="300971" cy="270667"/>
            </a:xfrm>
          </p:grpSpPr>
          <p:sp>
            <p:nvSpPr>
              <p:cNvPr id="86" name="Oval 85">
                <a:extLst>
                  <a:ext uri="{FF2B5EF4-FFF2-40B4-BE49-F238E27FC236}">
                    <a16:creationId xmlns:a16="http://schemas.microsoft.com/office/drawing/2014/main" id="{CFE52CBE-5446-2C9D-A57A-266782F7AFD4}"/>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7" name="Picture 115" descr="Flag: Italy">
                <a:hlinkClick r:id="rId8"/>
                <a:extLst>
                  <a:ext uri="{FF2B5EF4-FFF2-40B4-BE49-F238E27FC236}">
                    <a16:creationId xmlns:a16="http://schemas.microsoft.com/office/drawing/2014/main" id="{43650146-F741-0705-94CE-EDA0C4EED9E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85" name="TextBox 84">
              <a:extLst>
                <a:ext uri="{FF2B5EF4-FFF2-40B4-BE49-F238E27FC236}">
                  <a16:creationId xmlns:a16="http://schemas.microsoft.com/office/drawing/2014/main" id="{C1AD260E-5DD2-3A16-10FB-943C084D3E2D}"/>
                </a:ext>
              </a:extLst>
            </p:cNvPr>
            <p:cNvSpPr txBox="1"/>
            <p:nvPr/>
          </p:nvSpPr>
          <p:spPr>
            <a:xfrm>
              <a:off x="2800289" y="645284"/>
              <a:ext cx="638379" cy="246221"/>
            </a:xfrm>
            <a:prstGeom prst="rect">
              <a:avLst/>
            </a:prstGeom>
            <a:noFill/>
          </p:spPr>
          <p:txBody>
            <a:bodyPr wrap="square" rtlCol="0">
              <a:spAutoFit/>
            </a:bodyPr>
            <a:lstStyle/>
            <a:p>
              <a:r>
                <a:rPr lang="nl-NL" sz="1000" dirty="0"/>
                <a:t>[name]</a:t>
              </a:r>
            </a:p>
          </p:txBody>
        </p:sp>
      </p:grpSp>
      <p:grpSp>
        <p:nvGrpSpPr>
          <p:cNvPr id="93" name="Group 92">
            <a:extLst>
              <a:ext uri="{FF2B5EF4-FFF2-40B4-BE49-F238E27FC236}">
                <a16:creationId xmlns:a16="http://schemas.microsoft.com/office/drawing/2014/main" id="{5F6B686B-1C8A-ABEC-B711-C9F924EB2F45}"/>
              </a:ext>
            </a:extLst>
          </p:cNvPr>
          <p:cNvGrpSpPr/>
          <p:nvPr/>
        </p:nvGrpSpPr>
        <p:grpSpPr>
          <a:xfrm>
            <a:off x="2528550" y="2548016"/>
            <a:ext cx="638379" cy="470078"/>
            <a:chOff x="2799999" y="1747916"/>
            <a:chExt cx="638379" cy="470078"/>
          </a:xfrm>
        </p:grpSpPr>
        <p:grpSp>
          <p:nvGrpSpPr>
            <p:cNvPr id="88" name="Group 87">
              <a:extLst>
                <a:ext uri="{FF2B5EF4-FFF2-40B4-BE49-F238E27FC236}">
                  <a16:creationId xmlns:a16="http://schemas.microsoft.com/office/drawing/2014/main" id="{718B3AA4-B82D-2A6A-93AF-80B4096516E9}"/>
                </a:ext>
              </a:extLst>
            </p:cNvPr>
            <p:cNvGrpSpPr/>
            <p:nvPr/>
          </p:nvGrpSpPr>
          <p:grpSpPr>
            <a:xfrm>
              <a:off x="2814762" y="1747916"/>
              <a:ext cx="304427" cy="278262"/>
              <a:chOff x="334414" y="4321329"/>
              <a:chExt cx="304427" cy="278262"/>
            </a:xfrm>
          </p:grpSpPr>
          <p:sp>
            <p:nvSpPr>
              <p:cNvPr id="89" name="Oval 88">
                <a:extLst>
                  <a:ext uri="{FF2B5EF4-FFF2-40B4-BE49-F238E27FC236}">
                    <a16:creationId xmlns:a16="http://schemas.microsoft.com/office/drawing/2014/main" id="{71ED4202-ED56-AA3D-7CF5-369B20194BBA}"/>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0" name="Picture 162" descr="Flag: Mexico">
                <a:hlinkClick r:id="rId4"/>
                <a:extLst>
                  <a:ext uri="{FF2B5EF4-FFF2-40B4-BE49-F238E27FC236}">
                    <a16:creationId xmlns:a16="http://schemas.microsoft.com/office/drawing/2014/main" id="{A016F8F4-74ED-5A98-BF83-FD4DB9D803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91" name="TextBox 90">
              <a:extLst>
                <a:ext uri="{FF2B5EF4-FFF2-40B4-BE49-F238E27FC236}">
                  <a16:creationId xmlns:a16="http://schemas.microsoft.com/office/drawing/2014/main" id="{A79C906D-A534-4E1A-C3B0-573DE936FDED}"/>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94" name="Group 93">
            <a:extLst>
              <a:ext uri="{FF2B5EF4-FFF2-40B4-BE49-F238E27FC236}">
                <a16:creationId xmlns:a16="http://schemas.microsoft.com/office/drawing/2014/main" id="{82E642C7-4DDD-766A-1C6C-95E3B7C5343E}"/>
              </a:ext>
            </a:extLst>
          </p:cNvPr>
          <p:cNvGrpSpPr/>
          <p:nvPr/>
        </p:nvGrpSpPr>
        <p:grpSpPr>
          <a:xfrm>
            <a:off x="3082172" y="2546957"/>
            <a:ext cx="638379" cy="470078"/>
            <a:chOff x="2799999" y="1747916"/>
            <a:chExt cx="638379" cy="470078"/>
          </a:xfrm>
        </p:grpSpPr>
        <p:grpSp>
          <p:nvGrpSpPr>
            <p:cNvPr id="95" name="Group 94">
              <a:extLst>
                <a:ext uri="{FF2B5EF4-FFF2-40B4-BE49-F238E27FC236}">
                  <a16:creationId xmlns:a16="http://schemas.microsoft.com/office/drawing/2014/main" id="{702338DC-A679-150E-4EF3-04241BD4B94B}"/>
                </a:ext>
              </a:extLst>
            </p:cNvPr>
            <p:cNvGrpSpPr/>
            <p:nvPr/>
          </p:nvGrpSpPr>
          <p:grpSpPr>
            <a:xfrm>
              <a:off x="2814762" y="1747916"/>
              <a:ext cx="304427" cy="278262"/>
              <a:chOff x="334414" y="4321329"/>
              <a:chExt cx="304427" cy="278262"/>
            </a:xfrm>
          </p:grpSpPr>
          <p:sp>
            <p:nvSpPr>
              <p:cNvPr id="97" name="Oval 96">
                <a:extLst>
                  <a:ext uri="{FF2B5EF4-FFF2-40B4-BE49-F238E27FC236}">
                    <a16:creationId xmlns:a16="http://schemas.microsoft.com/office/drawing/2014/main" id="{0819B472-55FD-ABFA-31FB-F62959D414CA}"/>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8" name="Picture 162" descr="Flag: Mexico">
                <a:hlinkClick r:id="rId4"/>
                <a:extLst>
                  <a:ext uri="{FF2B5EF4-FFF2-40B4-BE49-F238E27FC236}">
                    <a16:creationId xmlns:a16="http://schemas.microsoft.com/office/drawing/2014/main" id="{3E0C050C-C519-B8FC-4EDB-5F64DD9C5C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TextBox 95">
              <a:extLst>
                <a:ext uri="{FF2B5EF4-FFF2-40B4-BE49-F238E27FC236}">
                  <a16:creationId xmlns:a16="http://schemas.microsoft.com/office/drawing/2014/main" id="{5EA556CE-4EA4-7148-D0B5-2FFCCB3A8DC4}"/>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109" name="Group 108">
            <a:extLst>
              <a:ext uri="{FF2B5EF4-FFF2-40B4-BE49-F238E27FC236}">
                <a16:creationId xmlns:a16="http://schemas.microsoft.com/office/drawing/2014/main" id="{C55DD617-01C1-0849-CB26-87C48755ECBB}"/>
              </a:ext>
            </a:extLst>
          </p:cNvPr>
          <p:cNvGrpSpPr/>
          <p:nvPr/>
        </p:nvGrpSpPr>
        <p:grpSpPr>
          <a:xfrm>
            <a:off x="3657101" y="2536785"/>
            <a:ext cx="638379" cy="470078"/>
            <a:chOff x="2799999" y="1747916"/>
            <a:chExt cx="638379" cy="470078"/>
          </a:xfrm>
        </p:grpSpPr>
        <p:grpSp>
          <p:nvGrpSpPr>
            <p:cNvPr id="110" name="Group 109">
              <a:extLst>
                <a:ext uri="{FF2B5EF4-FFF2-40B4-BE49-F238E27FC236}">
                  <a16:creationId xmlns:a16="http://schemas.microsoft.com/office/drawing/2014/main" id="{1A5D102C-45E4-C64A-3B29-6C67193B7B66}"/>
                </a:ext>
              </a:extLst>
            </p:cNvPr>
            <p:cNvGrpSpPr/>
            <p:nvPr/>
          </p:nvGrpSpPr>
          <p:grpSpPr>
            <a:xfrm>
              <a:off x="2814762" y="1747916"/>
              <a:ext cx="304427" cy="278262"/>
              <a:chOff x="334414" y="4321329"/>
              <a:chExt cx="304427" cy="278262"/>
            </a:xfrm>
          </p:grpSpPr>
          <p:sp>
            <p:nvSpPr>
              <p:cNvPr id="112" name="Oval 111">
                <a:extLst>
                  <a:ext uri="{FF2B5EF4-FFF2-40B4-BE49-F238E27FC236}">
                    <a16:creationId xmlns:a16="http://schemas.microsoft.com/office/drawing/2014/main" id="{A75A94D0-DED4-8665-5B82-DEAB985D8226}"/>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3" name="Picture 162" descr="Flag: Mexico">
                <a:hlinkClick r:id="rId4"/>
                <a:extLst>
                  <a:ext uri="{FF2B5EF4-FFF2-40B4-BE49-F238E27FC236}">
                    <a16:creationId xmlns:a16="http://schemas.microsoft.com/office/drawing/2014/main" id="{B0245399-134B-A30F-158C-E3F80B6112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11" name="TextBox 110">
              <a:extLst>
                <a:ext uri="{FF2B5EF4-FFF2-40B4-BE49-F238E27FC236}">
                  <a16:creationId xmlns:a16="http://schemas.microsoft.com/office/drawing/2014/main" id="{91279F40-9BE7-D757-AD6D-5D06FD18E985}"/>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114" name="Group 113">
            <a:extLst>
              <a:ext uri="{FF2B5EF4-FFF2-40B4-BE49-F238E27FC236}">
                <a16:creationId xmlns:a16="http://schemas.microsoft.com/office/drawing/2014/main" id="{21359E46-499C-1C84-07C6-FD676FB57850}"/>
              </a:ext>
            </a:extLst>
          </p:cNvPr>
          <p:cNvGrpSpPr/>
          <p:nvPr/>
        </p:nvGrpSpPr>
        <p:grpSpPr>
          <a:xfrm>
            <a:off x="4251826" y="2523697"/>
            <a:ext cx="638379" cy="470078"/>
            <a:chOff x="2799999" y="1747916"/>
            <a:chExt cx="638379" cy="470078"/>
          </a:xfrm>
        </p:grpSpPr>
        <p:grpSp>
          <p:nvGrpSpPr>
            <p:cNvPr id="115" name="Group 114">
              <a:extLst>
                <a:ext uri="{FF2B5EF4-FFF2-40B4-BE49-F238E27FC236}">
                  <a16:creationId xmlns:a16="http://schemas.microsoft.com/office/drawing/2014/main" id="{BC9ADF7D-47FD-5A77-270C-51FC1BDC8B7E}"/>
                </a:ext>
              </a:extLst>
            </p:cNvPr>
            <p:cNvGrpSpPr/>
            <p:nvPr/>
          </p:nvGrpSpPr>
          <p:grpSpPr>
            <a:xfrm>
              <a:off x="2814762" y="1747916"/>
              <a:ext cx="304427" cy="278262"/>
              <a:chOff x="334414" y="4321329"/>
              <a:chExt cx="304427" cy="278262"/>
            </a:xfrm>
          </p:grpSpPr>
          <p:sp>
            <p:nvSpPr>
              <p:cNvPr id="117" name="Oval 116">
                <a:extLst>
                  <a:ext uri="{FF2B5EF4-FFF2-40B4-BE49-F238E27FC236}">
                    <a16:creationId xmlns:a16="http://schemas.microsoft.com/office/drawing/2014/main" id="{3B7A796E-5998-2B95-42AC-D2E9FB1C56F8}"/>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8" name="Picture 162" descr="Flag: Mexico">
                <a:hlinkClick r:id="rId4"/>
                <a:extLst>
                  <a:ext uri="{FF2B5EF4-FFF2-40B4-BE49-F238E27FC236}">
                    <a16:creationId xmlns:a16="http://schemas.microsoft.com/office/drawing/2014/main" id="{E16AA4B6-0898-A8A6-924F-916AFBFA4C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16" name="TextBox 115">
              <a:extLst>
                <a:ext uri="{FF2B5EF4-FFF2-40B4-BE49-F238E27FC236}">
                  <a16:creationId xmlns:a16="http://schemas.microsoft.com/office/drawing/2014/main" id="{3A5EC2BD-1DF9-B86D-4035-09DF7107C8C1}"/>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143" name="Group 142">
            <a:extLst>
              <a:ext uri="{FF2B5EF4-FFF2-40B4-BE49-F238E27FC236}">
                <a16:creationId xmlns:a16="http://schemas.microsoft.com/office/drawing/2014/main" id="{23A5AC7E-A456-DF7E-9552-1161C65923D0}"/>
              </a:ext>
            </a:extLst>
          </p:cNvPr>
          <p:cNvGrpSpPr/>
          <p:nvPr/>
        </p:nvGrpSpPr>
        <p:grpSpPr>
          <a:xfrm>
            <a:off x="2511783" y="3287240"/>
            <a:ext cx="669909" cy="419108"/>
            <a:chOff x="2783232" y="2487140"/>
            <a:chExt cx="669909" cy="419108"/>
          </a:xfrm>
        </p:grpSpPr>
        <p:grpSp>
          <p:nvGrpSpPr>
            <p:cNvPr id="139" name="Group 138">
              <a:extLst>
                <a:ext uri="{FF2B5EF4-FFF2-40B4-BE49-F238E27FC236}">
                  <a16:creationId xmlns:a16="http://schemas.microsoft.com/office/drawing/2014/main" id="{77CB977F-A48F-11A2-01F1-862A50D179DC}"/>
                </a:ext>
              </a:extLst>
            </p:cNvPr>
            <p:cNvGrpSpPr/>
            <p:nvPr/>
          </p:nvGrpSpPr>
          <p:grpSpPr>
            <a:xfrm>
              <a:off x="2783232" y="2487140"/>
              <a:ext cx="307032" cy="274637"/>
              <a:chOff x="326536" y="4002396"/>
              <a:chExt cx="307032" cy="274637"/>
            </a:xfrm>
          </p:grpSpPr>
          <p:sp>
            <p:nvSpPr>
              <p:cNvPr id="140" name="Oval 139">
                <a:extLst>
                  <a:ext uri="{FF2B5EF4-FFF2-40B4-BE49-F238E27FC236}">
                    <a16:creationId xmlns:a16="http://schemas.microsoft.com/office/drawing/2014/main" id="{B6E95C1D-4109-9D5F-B1AA-53E9CC4AB0A0}"/>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1" name="Picture 171" descr="Flag: Netherlands">
                <a:hlinkClick r:id="rId2"/>
                <a:extLst>
                  <a:ext uri="{FF2B5EF4-FFF2-40B4-BE49-F238E27FC236}">
                    <a16:creationId xmlns:a16="http://schemas.microsoft.com/office/drawing/2014/main" id="{0C20B846-4D00-3223-B155-97DC1515A4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42" name="TextBox 141">
              <a:extLst>
                <a:ext uri="{FF2B5EF4-FFF2-40B4-BE49-F238E27FC236}">
                  <a16:creationId xmlns:a16="http://schemas.microsoft.com/office/drawing/2014/main" id="{AB931483-4973-7B7F-CC73-C431C68EEBA3}"/>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44" name="Group 143">
            <a:extLst>
              <a:ext uri="{FF2B5EF4-FFF2-40B4-BE49-F238E27FC236}">
                <a16:creationId xmlns:a16="http://schemas.microsoft.com/office/drawing/2014/main" id="{0FD2349D-CA7D-98E7-ECD2-4F9BFB0B6482}"/>
              </a:ext>
            </a:extLst>
          </p:cNvPr>
          <p:cNvGrpSpPr/>
          <p:nvPr/>
        </p:nvGrpSpPr>
        <p:grpSpPr>
          <a:xfrm>
            <a:off x="3087195" y="3287178"/>
            <a:ext cx="669909" cy="419108"/>
            <a:chOff x="2783232" y="2487140"/>
            <a:chExt cx="669909" cy="419108"/>
          </a:xfrm>
        </p:grpSpPr>
        <p:grpSp>
          <p:nvGrpSpPr>
            <p:cNvPr id="145" name="Group 144">
              <a:extLst>
                <a:ext uri="{FF2B5EF4-FFF2-40B4-BE49-F238E27FC236}">
                  <a16:creationId xmlns:a16="http://schemas.microsoft.com/office/drawing/2014/main" id="{9A981431-DE7F-18D3-1D1A-6C37AD7D2D03}"/>
                </a:ext>
              </a:extLst>
            </p:cNvPr>
            <p:cNvGrpSpPr/>
            <p:nvPr/>
          </p:nvGrpSpPr>
          <p:grpSpPr>
            <a:xfrm>
              <a:off x="2783232" y="2487140"/>
              <a:ext cx="307032" cy="274637"/>
              <a:chOff x="326536" y="4002396"/>
              <a:chExt cx="307032" cy="274637"/>
            </a:xfrm>
          </p:grpSpPr>
          <p:sp>
            <p:nvSpPr>
              <p:cNvPr id="147" name="Oval 146">
                <a:extLst>
                  <a:ext uri="{FF2B5EF4-FFF2-40B4-BE49-F238E27FC236}">
                    <a16:creationId xmlns:a16="http://schemas.microsoft.com/office/drawing/2014/main" id="{687F1646-EDDE-05E1-5F7C-62AE0750E0DB}"/>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8" name="Picture 171" descr="Flag: Netherlands">
                <a:hlinkClick r:id="rId2"/>
                <a:extLst>
                  <a:ext uri="{FF2B5EF4-FFF2-40B4-BE49-F238E27FC236}">
                    <a16:creationId xmlns:a16="http://schemas.microsoft.com/office/drawing/2014/main" id="{8D45B1BA-044A-C3DF-021A-A438DCD8E9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46" name="TextBox 145">
              <a:extLst>
                <a:ext uri="{FF2B5EF4-FFF2-40B4-BE49-F238E27FC236}">
                  <a16:creationId xmlns:a16="http://schemas.microsoft.com/office/drawing/2014/main" id="{1D93BA28-EDAE-A261-C41A-87D0F308CD34}"/>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49" name="Group 148">
            <a:extLst>
              <a:ext uri="{FF2B5EF4-FFF2-40B4-BE49-F238E27FC236}">
                <a16:creationId xmlns:a16="http://schemas.microsoft.com/office/drawing/2014/main" id="{E2BC8CE4-42F9-4C07-C981-DFA0240E8D99}"/>
              </a:ext>
            </a:extLst>
          </p:cNvPr>
          <p:cNvGrpSpPr/>
          <p:nvPr/>
        </p:nvGrpSpPr>
        <p:grpSpPr>
          <a:xfrm>
            <a:off x="3636533" y="3298128"/>
            <a:ext cx="669909" cy="419108"/>
            <a:chOff x="2783232" y="2487140"/>
            <a:chExt cx="669909" cy="419108"/>
          </a:xfrm>
        </p:grpSpPr>
        <p:grpSp>
          <p:nvGrpSpPr>
            <p:cNvPr id="150" name="Group 149">
              <a:extLst>
                <a:ext uri="{FF2B5EF4-FFF2-40B4-BE49-F238E27FC236}">
                  <a16:creationId xmlns:a16="http://schemas.microsoft.com/office/drawing/2014/main" id="{A55C1301-5346-95EE-BE9F-909280B5BC19}"/>
                </a:ext>
              </a:extLst>
            </p:cNvPr>
            <p:cNvGrpSpPr/>
            <p:nvPr/>
          </p:nvGrpSpPr>
          <p:grpSpPr>
            <a:xfrm>
              <a:off x="2783232" y="2487140"/>
              <a:ext cx="307032" cy="274637"/>
              <a:chOff x="326536" y="4002396"/>
              <a:chExt cx="307032" cy="274637"/>
            </a:xfrm>
          </p:grpSpPr>
          <p:sp>
            <p:nvSpPr>
              <p:cNvPr id="152" name="Oval 151">
                <a:extLst>
                  <a:ext uri="{FF2B5EF4-FFF2-40B4-BE49-F238E27FC236}">
                    <a16:creationId xmlns:a16="http://schemas.microsoft.com/office/drawing/2014/main" id="{21AEED87-8AB8-2C12-B88B-65FA74A05F63}"/>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53" name="Picture 171" descr="Flag: Netherlands">
                <a:hlinkClick r:id="rId2"/>
                <a:extLst>
                  <a:ext uri="{FF2B5EF4-FFF2-40B4-BE49-F238E27FC236}">
                    <a16:creationId xmlns:a16="http://schemas.microsoft.com/office/drawing/2014/main" id="{7DF6773B-F0D8-247F-1A61-89A07E1FA5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51" name="TextBox 150">
              <a:extLst>
                <a:ext uri="{FF2B5EF4-FFF2-40B4-BE49-F238E27FC236}">
                  <a16:creationId xmlns:a16="http://schemas.microsoft.com/office/drawing/2014/main" id="{7ED8FB19-FBE8-3050-625B-5480AA9082CE}"/>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54" name="Group 153">
            <a:extLst>
              <a:ext uri="{FF2B5EF4-FFF2-40B4-BE49-F238E27FC236}">
                <a16:creationId xmlns:a16="http://schemas.microsoft.com/office/drawing/2014/main" id="{B557EA3B-AF0F-4FEE-7DC4-F52BE7EC0136}"/>
              </a:ext>
            </a:extLst>
          </p:cNvPr>
          <p:cNvGrpSpPr/>
          <p:nvPr/>
        </p:nvGrpSpPr>
        <p:grpSpPr>
          <a:xfrm>
            <a:off x="4171091" y="3287178"/>
            <a:ext cx="669909" cy="419108"/>
            <a:chOff x="2783232" y="2487140"/>
            <a:chExt cx="669909" cy="419108"/>
          </a:xfrm>
        </p:grpSpPr>
        <p:grpSp>
          <p:nvGrpSpPr>
            <p:cNvPr id="155" name="Group 154">
              <a:extLst>
                <a:ext uri="{FF2B5EF4-FFF2-40B4-BE49-F238E27FC236}">
                  <a16:creationId xmlns:a16="http://schemas.microsoft.com/office/drawing/2014/main" id="{3285202B-FF90-AC5F-DF73-42332ED15E19}"/>
                </a:ext>
              </a:extLst>
            </p:cNvPr>
            <p:cNvGrpSpPr/>
            <p:nvPr/>
          </p:nvGrpSpPr>
          <p:grpSpPr>
            <a:xfrm>
              <a:off x="2783232" y="2487140"/>
              <a:ext cx="307032" cy="274637"/>
              <a:chOff x="326536" y="4002396"/>
              <a:chExt cx="307032" cy="274637"/>
            </a:xfrm>
          </p:grpSpPr>
          <p:sp>
            <p:nvSpPr>
              <p:cNvPr id="157" name="Oval 156">
                <a:extLst>
                  <a:ext uri="{FF2B5EF4-FFF2-40B4-BE49-F238E27FC236}">
                    <a16:creationId xmlns:a16="http://schemas.microsoft.com/office/drawing/2014/main" id="{0F2616F0-DDD7-3601-3BA2-50F7EFC69999}"/>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58" name="Picture 171" descr="Flag: Netherlands">
                <a:hlinkClick r:id="rId2"/>
                <a:extLst>
                  <a:ext uri="{FF2B5EF4-FFF2-40B4-BE49-F238E27FC236}">
                    <a16:creationId xmlns:a16="http://schemas.microsoft.com/office/drawing/2014/main" id="{0DCAD6EC-B52F-6C4B-88A4-9B38B0FF01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56" name="TextBox 155">
              <a:extLst>
                <a:ext uri="{FF2B5EF4-FFF2-40B4-BE49-F238E27FC236}">
                  <a16:creationId xmlns:a16="http://schemas.microsoft.com/office/drawing/2014/main" id="{4AAB39AA-AAED-C073-76EB-DE5EE718BFE3}"/>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59" name="Group 158">
            <a:extLst>
              <a:ext uri="{FF2B5EF4-FFF2-40B4-BE49-F238E27FC236}">
                <a16:creationId xmlns:a16="http://schemas.microsoft.com/office/drawing/2014/main" id="{0F520EDB-8113-ABD0-B3CA-796BBC312BC4}"/>
              </a:ext>
            </a:extLst>
          </p:cNvPr>
          <p:cNvGrpSpPr/>
          <p:nvPr/>
        </p:nvGrpSpPr>
        <p:grpSpPr>
          <a:xfrm>
            <a:off x="4730422" y="3286717"/>
            <a:ext cx="669909" cy="419108"/>
            <a:chOff x="2783232" y="2487140"/>
            <a:chExt cx="669909" cy="419108"/>
          </a:xfrm>
        </p:grpSpPr>
        <p:grpSp>
          <p:nvGrpSpPr>
            <p:cNvPr id="160" name="Group 159">
              <a:extLst>
                <a:ext uri="{FF2B5EF4-FFF2-40B4-BE49-F238E27FC236}">
                  <a16:creationId xmlns:a16="http://schemas.microsoft.com/office/drawing/2014/main" id="{52B5B8B8-F0C1-5AD7-DEC7-C968A484055A}"/>
                </a:ext>
              </a:extLst>
            </p:cNvPr>
            <p:cNvGrpSpPr/>
            <p:nvPr/>
          </p:nvGrpSpPr>
          <p:grpSpPr>
            <a:xfrm>
              <a:off x="2783232" y="2487140"/>
              <a:ext cx="307032" cy="274637"/>
              <a:chOff x="326536" y="4002396"/>
              <a:chExt cx="307032" cy="274637"/>
            </a:xfrm>
          </p:grpSpPr>
          <p:sp>
            <p:nvSpPr>
              <p:cNvPr id="162" name="Oval 161">
                <a:extLst>
                  <a:ext uri="{FF2B5EF4-FFF2-40B4-BE49-F238E27FC236}">
                    <a16:creationId xmlns:a16="http://schemas.microsoft.com/office/drawing/2014/main" id="{B23B86A2-280E-2691-67AB-53C2A93287D3}"/>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3" name="Picture 171" descr="Flag: Netherlands">
                <a:hlinkClick r:id="rId2"/>
                <a:extLst>
                  <a:ext uri="{FF2B5EF4-FFF2-40B4-BE49-F238E27FC236}">
                    <a16:creationId xmlns:a16="http://schemas.microsoft.com/office/drawing/2014/main" id="{20F7A318-0DA2-1528-3D7D-A08E6DA8B0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61" name="TextBox 160">
              <a:extLst>
                <a:ext uri="{FF2B5EF4-FFF2-40B4-BE49-F238E27FC236}">
                  <a16:creationId xmlns:a16="http://schemas.microsoft.com/office/drawing/2014/main" id="{47B459B7-491A-780F-0986-E4DB537212DC}"/>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64" name="Group 163">
            <a:extLst>
              <a:ext uri="{FF2B5EF4-FFF2-40B4-BE49-F238E27FC236}">
                <a16:creationId xmlns:a16="http://schemas.microsoft.com/office/drawing/2014/main" id="{6A453B20-9D25-7F67-9BDC-C31C94773D37}"/>
              </a:ext>
            </a:extLst>
          </p:cNvPr>
          <p:cNvGrpSpPr/>
          <p:nvPr/>
        </p:nvGrpSpPr>
        <p:grpSpPr>
          <a:xfrm>
            <a:off x="5282857" y="3298128"/>
            <a:ext cx="669909" cy="419108"/>
            <a:chOff x="2783232" y="2487140"/>
            <a:chExt cx="669909" cy="419108"/>
          </a:xfrm>
        </p:grpSpPr>
        <p:grpSp>
          <p:nvGrpSpPr>
            <p:cNvPr id="165" name="Group 164">
              <a:extLst>
                <a:ext uri="{FF2B5EF4-FFF2-40B4-BE49-F238E27FC236}">
                  <a16:creationId xmlns:a16="http://schemas.microsoft.com/office/drawing/2014/main" id="{CD34FD01-600A-D1A3-5F21-76366FA9ED09}"/>
                </a:ext>
              </a:extLst>
            </p:cNvPr>
            <p:cNvGrpSpPr/>
            <p:nvPr/>
          </p:nvGrpSpPr>
          <p:grpSpPr>
            <a:xfrm>
              <a:off x="2783232" y="2487140"/>
              <a:ext cx="307032" cy="274637"/>
              <a:chOff x="326536" y="4002396"/>
              <a:chExt cx="307032" cy="274637"/>
            </a:xfrm>
          </p:grpSpPr>
          <p:sp>
            <p:nvSpPr>
              <p:cNvPr id="167" name="Oval 166">
                <a:extLst>
                  <a:ext uri="{FF2B5EF4-FFF2-40B4-BE49-F238E27FC236}">
                    <a16:creationId xmlns:a16="http://schemas.microsoft.com/office/drawing/2014/main" id="{3841D9F8-16D4-B846-B530-E4059AB80E22}"/>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8" name="Picture 171" descr="Flag: Netherlands">
                <a:hlinkClick r:id="rId2"/>
                <a:extLst>
                  <a:ext uri="{FF2B5EF4-FFF2-40B4-BE49-F238E27FC236}">
                    <a16:creationId xmlns:a16="http://schemas.microsoft.com/office/drawing/2014/main" id="{B941225C-124B-8736-415A-F3D362D00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66" name="TextBox 165">
              <a:extLst>
                <a:ext uri="{FF2B5EF4-FFF2-40B4-BE49-F238E27FC236}">
                  <a16:creationId xmlns:a16="http://schemas.microsoft.com/office/drawing/2014/main" id="{BA0DFF31-1C35-D034-3370-8C820B02DD34}"/>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69" name="Group 168">
            <a:extLst>
              <a:ext uri="{FF2B5EF4-FFF2-40B4-BE49-F238E27FC236}">
                <a16:creationId xmlns:a16="http://schemas.microsoft.com/office/drawing/2014/main" id="{7ADCC9A0-022F-D758-CB28-0B561601A305}"/>
              </a:ext>
            </a:extLst>
          </p:cNvPr>
          <p:cNvGrpSpPr/>
          <p:nvPr/>
        </p:nvGrpSpPr>
        <p:grpSpPr>
          <a:xfrm>
            <a:off x="5845608" y="3298128"/>
            <a:ext cx="669909" cy="419108"/>
            <a:chOff x="2783232" y="2487140"/>
            <a:chExt cx="669909" cy="419108"/>
          </a:xfrm>
        </p:grpSpPr>
        <p:grpSp>
          <p:nvGrpSpPr>
            <p:cNvPr id="170" name="Group 169">
              <a:extLst>
                <a:ext uri="{FF2B5EF4-FFF2-40B4-BE49-F238E27FC236}">
                  <a16:creationId xmlns:a16="http://schemas.microsoft.com/office/drawing/2014/main" id="{C399BA3E-2B7D-4D6A-5455-7A4928ED494B}"/>
                </a:ext>
              </a:extLst>
            </p:cNvPr>
            <p:cNvGrpSpPr/>
            <p:nvPr/>
          </p:nvGrpSpPr>
          <p:grpSpPr>
            <a:xfrm>
              <a:off x="2783232" y="2487140"/>
              <a:ext cx="307032" cy="274637"/>
              <a:chOff x="326536" y="4002396"/>
              <a:chExt cx="307032" cy="274637"/>
            </a:xfrm>
          </p:grpSpPr>
          <p:sp>
            <p:nvSpPr>
              <p:cNvPr id="172" name="Oval 171">
                <a:extLst>
                  <a:ext uri="{FF2B5EF4-FFF2-40B4-BE49-F238E27FC236}">
                    <a16:creationId xmlns:a16="http://schemas.microsoft.com/office/drawing/2014/main" id="{03E8246D-3E50-D993-93F0-DE8B33E2BF92}"/>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73" name="Picture 171" descr="Flag: Netherlands">
                <a:hlinkClick r:id="rId2"/>
                <a:extLst>
                  <a:ext uri="{FF2B5EF4-FFF2-40B4-BE49-F238E27FC236}">
                    <a16:creationId xmlns:a16="http://schemas.microsoft.com/office/drawing/2014/main" id="{4E761F45-2F7A-4435-8331-CCEB6E45B6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71" name="TextBox 170">
              <a:extLst>
                <a:ext uri="{FF2B5EF4-FFF2-40B4-BE49-F238E27FC236}">
                  <a16:creationId xmlns:a16="http://schemas.microsoft.com/office/drawing/2014/main" id="{C8379859-A297-970F-9924-595D8E230877}"/>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74" name="Group 173">
            <a:extLst>
              <a:ext uri="{FF2B5EF4-FFF2-40B4-BE49-F238E27FC236}">
                <a16:creationId xmlns:a16="http://schemas.microsoft.com/office/drawing/2014/main" id="{E9E347D3-9FE9-1232-157C-5421A24A3FF0}"/>
              </a:ext>
            </a:extLst>
          </p:cNvPr>
          <p:cNvGrpSpPr/>
          <p:nvPr/>
        </p:nvGrpSpPr>
        <p:grpSpPr>
          <a:xfrm>
            <a:off x="6400791" y="3298128"/>
            <a:ext cx="669909" cy="419108"/>
            <a:chOff x="2783232" y="2487140"/>
            <a:chExt cx="669909" cy="419108"/>
          </a:xfrm>
        </p:grpSpPr>
        <p:grpSp>
          <p:nvGrpSpPr>
            <p:cNvPr id="175" name="Group 174">
              <a:extLst>
                <a:ext uri="{FF2B5EF4-FFF2-40B4-BE49-F238E27FC236}">
                  <a16:creationId xmlns:a16="http://schemas.microsoft.com/office/drawing/2014/main" id="{DFF33657-DC47-16C3-F639-6A2057BCEA28}"/>
                </a:ext>
              </a:extLst>
            </p:cNvPr>
            <p:cNvGrpSpPr/>
            <p:nvPr/>
          </p:nvGrpSpPr>
          <p:grpSpPr>
            <a:xfrm>
              <a:off x="2783232" y="2487140"/>
              <a:ext cx="307032" cy="274637"/>
              <a:chOff x="326536" y="4002396"/>
              <a:chExt cx="307032" cy="274637"/>
            </a:xfrm>
          </p:grpSpPr>
          <p:sp>
            <p:nvSpPr>
              <p:cNvPr id="177" name="Oval 176">
                <a:extLst>
                  <a:ext uri="{FF2B5EF4-FFF2-40B4-BE49-F238E27FC236}">
                    <a16:creationId xmlns:a16="http://schemas.microsoft.com/office/drawing/2014/main" id="{C346F0A7-60DC-C5D8-8CA0-41D54DC5D9B1}"/>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78" name="Picture 171" descr="Flag: Netherlands">
                <a:hlinkClick r:id="rId2"/>
                <a:extLst>
                  <a:ext uri="{FF2B5EF4-FFF2-40B4-BE49-F238E27FC236}">
                    <a16:creationId xmlns:a16="http://schemas.microsoft.com/office/drawing/2014/main" id="{08DE489B-864D-4C1A-169E-F631D6480C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76" name="TextBox 175">
              <a:extLst>
                <a:ext uri="{FF2B5EF4-FFF2-40B4-BE49-F238E27FC236}">
                  <a16:creationId xmlns:a16="http://schemas.microsoft.com/office/drawing/2014/main" id="{FD7260BC-D815-825B-01AA-0E1385054605}"/>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79" name="Group 178">
            <a:extLst>
              <a:ext uri="{FF2B5EF4-FFF2-40B4-BE49-F238E27FC236}">
                <a16:creationId xmlns:a16="http://schemas.microsoft.com/office/drawing/2014/main" id="{42AC7C31-4667-A32B-4FFE-D90E0E36BA55}"/>
              </a:ext>
            </a:extLst>
          </p:cNvPr>
          <p:cNvGrpSpPr/>
          <p:nvPr/>
        </p:nvGrpSpPr>
        <p:grpSpPr>
          <a:xfrm>
            <a:off x="6894562" y="3286717"/>
            <a:ext cx="669909" cy="419108"/>
            <a:chOff x="2783232" y="2487140"/>
            <a:chExt cx="669909" cy="419108"/>
          </a:xfrm>
        </p:grpSpPr>
        <p:grpSp>
          <p:nvGrpSpPr>
            <p:cNvPr id="180" name="Group 179">
              <a:extLst>
                <a:ext uri="{FF2B5EF4-FFF2-40B4-BE49-F238E27FC236}">
                  <a16:creationId xmlns:a16="http://schemas.microsoft.com/office/drawing/2014/main" id="{8E150B81-EC6A-EC88-89D5-E34B1C961EDA}"/>
                </a:ext>
              </a:extLst>
            </p:cNvPr>
            <p:cNvGrpSpPr/>
            <p:nvPr/>
          </p:nvGrpSpPr>
          <p:grpSpPr>
            <a:xfrm>
              <a:off x="2783232" y="2487140"/>
              <a:ext cx="307032" cy="274637"/>
              <a:chOff x="326536" y="4002396"/>
              <a:chExt cx="307032" cy="274637"/>
            </a:xfrm>
          </p:grpSpPr>
          <p:sp>
            <p:nvSpPr>
              <p:cNvPr id="182" name="Oval 181">
                <a:extLst>
                  <a:ext uri="{FF2B5EF4-FFF2-40B4-BE49-F238E27FC236}">
                    <a16:creationId xmlns:a16="http://schemas.microsoft.com/office/drawing/2014/main" id="{832B319A-FA29-E19F-2A84-2338F3CC6112}"/>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83" name="Picture 171" descr="Flag: Netherlands">
                <a:hlinkClick r:id="rId2"/>
                <a:extLst>
                  <a:ext uri="{FF2B5EF4-FFF2-40B4-BE49-F238E27FC236}">
                    <a16:creationId xmlns:a16="http://schemas.microsoft.com/office/drawing/2014/main" id="{59404799-092C-25AD-39D5-33A4EE34C0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81" name="TextBox 180">
              <a:extLst>
                <a:ext uri="{FF2B5EF4-FFF2-40B4-BE49-F238E27FC236}">
                  <a16:creationId xmlns:a16="http://schemas.microsoft.com/office/drawing/2014/main" id="{A8ED912F-82D4-A5F0-46C2-D740CDB5DB58}"/>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184" name="Group 183">
            <a:extLst>
              <a:ext uri="{FF2B5EF4-FFF2-40B4-BE49-F238E27FC236}">
                <a16:creationId xmlns:a16="http://schemas.microsoft.com/office/drawing/2014/main" id="{8DBCA513-1518-FBCC-10B9-9930907B86E6}"/>
              </a:ext>
            </a:extLst>
          </p:cNvPr>
          <p:cNvGrpSpPr/>
          <p:nvPr/>
        </p:nvGrpSpPr>
        <p:grpSpPr>
          <a:xfrm>
            <a:off x="7415686" y="3267323"/>
            <a:ext cx="669909" cy="419108"/>
            <a:chOff x="2783232" y="2487140"/>
            <a:chExt cx="669909" cy="419108"/>
          </a:xfrm>
        </p:grpSpPr>
        <p:grpSp>
          <p:nvGrpSpPr>
            <p:cNvPr id="185" name="Group 184">
              <a:extLst>
                <a:ext uri="{FF2B5EF4-FFF2-40B4-BE49-F238E27FC236}">
                  <a16:creationId xmlns:a16="http://schemas.microsoft.com/office/drawing/2014/main" id="{2FC818E2-7411-9318-CD1E-372F6C72DA9A}"/>
                </a:ext>
              </a:extLst>
            </p:cNvPr>
            <p:cNvGrpSpPr/>
            <p:nvPr/>
          </p:nvGrpSpPr>
          <p:grpSpPr>
            <a:xfrm>
              <a:off x="2783232" y="2487140"/>
              <a:ext cx="307032" cy="274637"/>
              <a:chOff x="326536" y="4002396"/>
              <a:chExt cx="307032" cy="274637"/>
            </a:xfrm>
          </p:grpSpPr>
          <p:sp>
            <p:nvSpPr>
              <p:cNvPr id="187" name="Oval 186">
                <a:extLst>
                  <a:ext uri="{FF2B5EF4-FFF2-40B4-BE49-F238E27FC236}">
                    <a16:creationId xmlns:a16="http://schemas.microsoft.com/office/drawing/2014/main" id="{AC556B9D-DF4F-74FB-986A-34AAC0664188}"/>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88" name="Picture 171" descr="Flag: Netherlands">
                <a:hlinkClick r:id="rId2"/>
                <a:extLst>
                  <a:ext uri="{FF2B5EF4-FFF2-40B4-BE49-F238E27FC236}">
                    <a16:creationId xmlns:a16="http://schemas.microsoft.com/office/drawing/2014/main" id="{831CBAFA-A2A2-E507-324E-3CDC4CD47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86" name="TextBox 185">
              <a:extLst>
                <a:ext uri="{FF2B5EF4-FFF2-40B4-BE49-F238E27FC236}">
                  <a16:creationId xmlns:a16="http://schemas.microsoft.com/office/drawing/2014/main" id="{22B898A0-33F3-2CC6-771C-CB721F0BEB33}"/>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203" name="Group 202">
            <a:extLst>
              <a:ext uri="{FF2B5EF4-FFF2-40B4-BE49-F238E27FC236}">
                <a16:creationId xmlns:a16="http://schemas.microsoft.com/office/drawing/2014/main" id="{22317BE4-70B1-0A96-376E-C1F606BCB697}"/>
              </a:ext>
            </a:extLst>
          </p:cNvPr>
          <p:cNvGrpSpPr/>
          <p:nvPr/>
        </p:nvGrpSpPr>
        <p:grpSpPr>
          <a:xfrm>
            <a:off x="2542904" y="5162894"/>
            <a:ext cx="717149" cy="467096"/>
            <a:chOff x="2803806" y="3843236"/>
            <a:chExt cx="717149" cy="467096"/>
          </a:xfrm>
        </p:grpSpPr>
        <p:grpSp>
          <p:nvGrpSpPr>
            <p:cNvPr id="199" name="Group 198">
              <a:extLst>
                <a:ext uri="{FF2B5EF4-FFF2-40B4-BE49-F238E27FC236}">
                  <a16:creationId xmlns:a16="http://schemas.microsoft.com/office/drawing/2014/main" id="{1C3D6635-4376-BEAF-3288-8BE31684B89D}"/>
                </a:ext>
              </a:extLst>
            </p:cNvPr>
            <p:cNvGrpSpPr/>
            <p:nvPr/>
          </p:nvGrpSpPr>
          <p:grpSpPr>
            <a:xfrm>
              <a:off x="2803806" y="3843236"/>
              <a:ext cx="321565" cy="267671"/>
              <a:chOff x="297285" y="3203519"/>
              <a:chExt cx="321565" cy="267671"/>
            </a:xfrm>
          </p:grpSpPr>
          <p:sp>
            <p:nvSpPr>
              <p:cNvPr id="200" name="Oval 199">
                <a:extLst>
                  <a:ext uri="{FF2B5EF4-FFF2-40B4-BE49-F238E27FC236}">
                    <a16:creationId xmlns:a16="http://schemas.microsoft.com/office/drawing/2014/main" id="{C33E85C7-A1D1-D39B-C7AB-0C4F2374424C}"/>
                  </a:ext>
                </a:extLst>
              </p:cNvPr>
              <p:cNvSpPr/>
              <p:nvPr/>
            </p:nvSpPr>
            <p:spPr>
              <a:xfrm>
                <a:off x="297285" y="342547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1" name="Picture 172" descr="Flag: Norway">
                <a:hlinkClick r:id="rId10"/>
                <a:extLst>
                  <a:ext uri="{FF2B5EF4-FFF2-40B4-BE49-F238E27FC236}">
                    <a16:creationId xmlns:a16="http://schemas.microsoft.com/office/drawing/2014/main" id="{6D4FB370-459C-89FB-B18E-8DBCC4B4D89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7073" y="320351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02" name="TextBox 201">
              <a:extLst>
                <a:ext uri="{FF2B5EF4-FFF2-40B4-BE49-F238E27FC236}">
                  <a16:creationId xmlns:a16="http://schemas.microsoft.com/office/drawing/2014/main" id="{D5E0D502-B32A-4DC3-2252-864437AE8153}"/>
                </a:ext>
              </a:extLst>
            </p:cNvPr>
            <p:cNvSpPr txBox="1"/>
            <p:nvPr/>
          </p:nvSpPr>
          <p:spPr>
            <a:xfrm>
              <a:off x="2882576" y="4064111"/>
              <a:ext cx="638379" cy="246221"/>
            </a:xfrm>
            <a:prstGeom prst="rect">
              <a:avLst/>
            </a:prstGeom>
            <a:noFill/>
          </p:spPr>
          <p:txBody>
            <a:bodyPr wrap="square" rtlCol="0">
              <a:spAutoFit/>
            </a:bodyPr>
            <a:lstStyle/>
            <a:p>
              <a:r>
                <a:rPr lang="nl-NL" sz="1000" dirty="0"/>
                <a:t>[name]</a:t>
              </a:r>
            </a:p>
          </p:txBody>
        </p:sp>
      </p:grpSp>
      <p:grpSp>
        <p:nvGrpSpPr>
          <p:cNvPr id="209" name="Group 208">
            <a:extLst>
              <a:ext uri="{FF2B5EF4-FFF2-40B4-BE49-F238E27FC236}">
                <a16:creationId xmlns:a16="http://schemas.microsoft.com/office/drawing/2014/main" id="{1764E4F4-4D56-C1F5-C674-F7DB205B23E2}"/>
              </a:ext>
            </a:extLst>
          </p:cNvPr>
          <p:cNvGrpSpPr/>
          <p:nvPr/>
        </p:nvGrpSpPr>
        <p:grpSpPr>
          <a:xfrm>
            <a:off x="3220108" y="5162894"/>
            <a:ext cx="717149" cy="467096"/>
            <a:chOff x="2803806" y="3843236"/>
            <a:chExt cx="717149" cy="467096"/>
          </a:xfrm>
        </p:grpSpPr>
        <p:grpSp>
          <p:nvGrpSpPr>
            <p:cNvPr id="210" name="Group 209">
              <a:extLst>
                <a:ext uri="{FF2B5EF4-FFF2-40B4-BE49-F238E27FC236}">
                  <a16:creationId xmlns:a16="http://schemas.microsoft.com/office/drawing/2014/main" id="{1741A9D2-9DF5-7EE8-211A-9AE5E0986559}"/>
                </a:ext>
              </a:extLst>
            </p:cNvPr>
            <p:cNvGrpSpPr/>
            <p:nvPr/>
          </p:nvGrpSpPr>
          <p:grpSpPr>
            <a:xfrm>
              <a:off x="2803806" y="3843236"/>
              <a:ext cx="321565" cy="267671"/>
              <a:chOff x="297285" y="3203519"/>
              <a:chExt cx="321565" cy="267671"/>
            </a:xfrm>
          </p:grpSpPr>
          <p:sp>
            <p:nvSpPr>
              <p:cNvPr id="212" name="Oval 211">
                <a:extLst>
                  <a:ext uri="{FF2B5EF4-FFF2-40B4-BE49-F238E27FC236}">
                    <a16:creationId xmlns:a16="http://schemas.microsoft.com/office/drawing/2014/main" id="{5852AFB3-BF3E-F8EF-F25C-850DBAF59833}"/>
                  </a:ext>
                </a:extLst>
              </p:cNvPr>
              <p:cNvSpPr/>
              <p:nvPr/>
            </p:nvSpPr>
            <p:spPr>
              <a:xfrm>
                <a:off x="297285" y="342547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13" name="Picture 172" descr="Flag: Norway">
                <a:hlinkClick r:id="rId10"/>
                <a:extLst>
                  <a:ext uri="{FF2B5EF4-FFF2-40B4-BE49-F238E27FC236}">
                    <a16:creationId xmlns:a16="http://schemas.microsoft.com/office/drawing/2014/main" id="{5B247A6C-1081-CE3C-D9A3-559A04B0E77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7073" y="320351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11" name="TextBox 210">
              <a:extLst>
                <a:ext uri="{FF2B5EF4-FFF2-40B4-BE49-F238E27FC236}">
                  <a16:creationId xmlns:a16="http://schemas.microsoft.com/office/drawing/2014/main" id="{3DE4434D-E550-08E0-D9CD-E2B2F35487EA}"/>
                </a:ext>
              </a:extLst>
            </p:cNvPr>
            <p:cNvSpPr txBox="1"/>
            <p:nvPr/>
          </p:nvSpPr>
          <p:spPr>
            <a:xfrm>
              <a:off x="2882576" y="4064111"/>
              <a:ext cx="638379" cy="246221"/>
            </a:xfrm>
            <a:prstGeom prst="rect">
              <a:avLst/>
            </a:prstGeom>
            <a:noFill/>
          </p:spPr>
          <p:txBody>
            <a:bodyPr wrap="square" rtlCol="0">
              <a:spAutoFit/>
            </a:bodyPr>
            <a:lstStyle/>
            <a:p>
              <a:r>
                <a:rPr lang="nl-NL" sz="1000" dirty="0"/>
                <a:t>[name]</a:t>
              </a:r>
            </a:p>
          </p:txBody>
        </p:sp>
      </p:grpSp>
      <p:grpSp>
        <p:nvGrpSpPr>
          <p:cNvPr id="14" name="Group 13">
            <a:extLst>
              <a:ext uri="{FF2B5EF4-FFF2-40B4-BE49-F238E27FC236}">
                <a16:creationId xmlns:a16="http://schemas.microsoft.com/office/drawing/2014/main" id="{0A732A18-B6F4-7934-23F9-2BDB13ABEED8}"/>
              </a:ext>
            </a:extLst>
          </p:cNvPr>
          <p:cNvGrpSpPr/>
          <p:nvPr/>
        </p:nvGrpSpPr>
        <p:grpSpPr>
          <a:xfrm>
            <a:off x="1275830" y="512023"/>
            <a:ext cx="302343" cy="274637"/>
            <a:chOff x="357273" y="5282606"/>
            <a:chExt cx="302343" cy="274637"/>
          </a:xfrm>
        </p:grpSpPr>
        <p:sp>
          <p:nvSpPr>
            <p:cNvPr id="15" name="Oval 14">
              <a:extLst>
                <a:ext uri="{FF2B5EF4-FFF2-40B4-BE49-F238E27FC236}">
                  <a16:creationId xmlns:a16="http://schemas.microsoft.com/office/drawing/2014/main" id="{1F177601-7E81-8086-E727-BBDFA34285B1}"/>
                </a:ext>
              </a:extLst>
            </p:cNvPr>
            <p:cNvSpPr/>
            <p:nvPr/>
          </p:nvSpPr>
          <p:spPr>
            <a:xfrm>
              <a:off x="357273" y="551152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Picture 107" descr="Flag: Ireland">
              <a:hlinkClick r:id="rId14"/>
              <a:extLst>
                <a:ext uri="{FF2B5EF4-FFF2-40B4-BE49-F238E27FC236}">
                  <a16:creationId xmlns:a16="http://schemas.microsoft.com/office/drawing/2014/main" id="{CDCD3DA3-25BC-0CDA-BFA4-C967CCEC9B8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7839" y="528260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a:extLst>
              <a:ext uri="{FF2B5EF4-FFF2-40B4-BE49-F238E27FC236}">
                <a16:creationId xmlns:a16="http://schemas.microsoft.com/office/drawing/2014/main" id="{00F54770-7ECB-2CC1-739C-CF5887074E48}"/>
              </a:ext>
            </a:extLst>
          </p:cNvPr>
          <p:cNvGrpSpPr/>
          <p:nvPr/>
        </p:nvGrpSpPr>
        <p:grpSpPr>
          <a:xfrm>
            <a:off x="5950430" y="1204225"/>
            <a:ext cx="638379" cy="476725"/>
            <a:chOff x="2800289" y="414780"/>
            <a:chExt cx="638379" cy="476725"/>
          </a:xfrm>
        </p:grpSpPr>
        <p:grpSp>
          <p:nvGrpSpPr>
            <p:cNvPr id="18" name="Group 17">
              <a:extLst>
                <a:ext uri="{FF2B5EF4-FFF2-40B4-BE49-F238E27FC236}">
                  <a16:creationId xmlns:a16="http://schemas.microsoft.com/office/drawing/2014/main" id="{32111085-A542-A1BA-E5C0-C0434F9A0A6F}"/>
                </a:ext>
              </a:extLst>
            </p:cNvPr>
            <p:cNvGrpSpPr/>
            <p:nvPr/>
          </p:nvGrpSpPr>
          <p:grpSpPr>
            <a:xfrm>
              <a:off x="2806470" y="414780"/>
              <a:ext cx="300971" cy="270667"/>
              <a:chOff x="357672" y="4967643"/>
              <a:chExt cx="300971" cy="270667"/>
            </a:xfrm>
          </p:grpSpPr>
          <p:sp>
            <p:nvSpPr>
              <p:cNvPr id="20" name="Oval 19">
                <a:extLst>
                  <a:ext uri="{FF2B5EF4-FFF2-40B4-BE49-F238E27FC236}">
                    <a16:creationId xmlns:a16="http://schemas.microsoft.com/office/drawing/2014/main" id="{DB39B359-2FBA-92DF-0A73-EE5119B3CE98}"/>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1" name="Picture 115" descr="Flag: Italy">
                <a:hlinkClick r:id="rId8"/>
                <a:extLst>
                  <a:ext uri="{FF2B5EF4-FFF2-40B4-BE49-F238E27FC236}">
                    <a16:creationId xmlns:a16="http://schemas.microsoft.com/office/drawing/2014/main" id="{B01C447D-DFC1-241D-7576-4B45BD86FD3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37BD0A09-C995-D235-6C91-CBDB68ABC2E2}"/>
                </a:ext>
              </a:extLst>
            </p:cNvPr>
            <p:cNvSpPr txBox="1"/>
            <p:nvPr/>
          </p:nvSpPr>
          <p:spPr>
            <a:xfrm>
              <a:off x="2800289" y="645284"/>
              <a:ext cx="638379" cy="246221"/>
            </a:xfrm>
            <a:prstGeom prst="rect">
              <a:avLst/>
            </a:prstGeom>
            <a:noFill/>
          </p:spPr>
          <p:txBody>
            <a:bodyPr wrap="square" rtlCol="0">
              <a:spAutoFit/>
            </a:bodyPr>
            <a:lstStyle/>
            <a:p>
              <a:r>
                <a:rPr lang="nl-NL" sz="1000" dirty="0"/>
                <a:t>[name]</a:t>
              </a:r>
            </a:p>
          </p:txBody>
        </p:sp>
      </p:grpSp>
      <p:grpSp>
        <p:nvGrpSpPr>
          <p:cNvPr id="22" name="Group 21">
            <a:extLst>
              <a:ext uri="{FF2B5EF4-FFF2-40B4-BE49-F238E27FC236}">
                <a16:creationId xmlns:a16="http://schemas.microsoft.com/office/drawing/2014/main" id="{38C7C44D-1A0F-6612-89DF-FF39775A30AF}"/>
              </a:ext>
            </a:extLst>
          </p:cNvPr>
          <p:cNvGrpSpPr/>
          <p:nvPr/>
        </p:nvGrpSpPr>
        <p:grpSpPr>
          <a:xfrm>
            <a:off x="6834340" y="1231054"/>
            <a:ext cx="638379" cy="476725"/>
            <a:chOff x="2800289" y="414780"/>
            <a:chExt cx="638379" cy="476725"/>
          </a:xfrm>
        </p:grpSpPr>
        <p:grpSp>
          <p:nvGrpSpPr>
            <p:cNvPr id="29" name="Group 28">
              <a:extLst>
                <a:ext uri="{FF2B5EF4-FFF2-40B4-BE49-F238E27FC236}">
                  <a16:creationId xmlns:a16="http://schemas.microsoft.com/office/drawing/2014/main" id="{D0DA324F-8B27-F05E-E1FB-26F050381885}"/>
                </a:ext>
              </a:extLst>
            </p:cNvPr>
            <p:cNvGrpSpPr/>
            <p:nvPr/>
          </p:nvGrpSpPr>
          <p:grpSpPr>
            <a:xfrm>
              <a:off x="2806470" y="414780"/>
              <a:ext cx="300971" cy="270667"/>
              <a:chOff x="357672" y="4967643"/>
              <a:chExt cx="300971" cy="270667"/>
            </a:xfrm>
          </p:grpSpPr>
          <p:sp>
            <p:nvSpPr>
              <p:cNvPr id="31" name="Oval 30">
                <a:extLst>
                  <a:ext uri="{FF2B5EF4-FFF2-40B4-BE49-F238E27FC236}">
                    <a16:creationId xmlns:a16="http://schemas.microsoft.com/office/drawing/2014/main" id="{C7DE9137-135F-0891-3134-66368D0CBFD5}"/>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2" name="Picture 115" descr="Flag: Italy">
                <a:hlinkClick r:id="rId8"/>
                <a:extLst>
                  <a:ext uri="{FF2B5EF4-FFF2-40B4-BE49-F238E27FC236}">
                    <a16:creationId xmlns:a16="http://schemas.microsoft.com/office/drawing/2014/main" id="{A3FF8C60-2F42-E45A-F497-0E062B66769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0" name="TextBox 29">
              <a:extLst>
                <a:ext uri="{FF2B5EF4-FFF2-40B4-BE49-F238E27FC236}">
                  <a16:creationId xmlns:a16="http://schemas.microsoft.com/office/drawing/2014/main" id="{E8F6E47C-F8F5-C7B2-9D94-43B581BCA12E}"/>
                </a:ext>
              </a:extLst>
            </p:cNvPr>
            <p:cNvSpPr txBox="1"/>
            <p:nvPr/>
          </p:nvSpPr>
          <p:spPr>
            <a:xfrm>
              <a:off x="2800289" y="645284"/>
              <a:ext cx="638379" cy="246221"/>
            </a:xfrm>
            <a:prstGeom prst="rect">
              <a:avLst/>
            </a:prstGeom>
            <a:noFill/>
          </p:spPr>
          <p:txBody>
            <a:bodyPr wrap="square" rtlCol="0">
              <a:spAutoFit/>
            </a:bodyPr>
            <a:lstStyle/>
            <a:p>
              <a:r>
                <a:rPr lang="nl-NL" sz="1000" dirty="0"/>
                <a:t>[name]</a:t>
              </a:r>
            </a:p>
          </p:txBody>
        </p:sp>
      </p:grpSp>
      <p:grpSp>
        <p:nvGrpSpPr>
          <p:cNvPr id="33" name="Group 32">
            <a:extLst>
              <a:ext uri="{FF2B5EF4-FFF2-40B4-BE49-F238E27FC236}">
                <a16:creationId xmlns:a16="http://schemas.microsoft.com/office/drawing/2014/main" id="{940C0EAF-09BD-9118-43B6-92FFA8A6C4AA}"/>
              </a:ext>
            </a:extLst>
          </p:cNvPr>
          <p:cNvGrpSpPr/>
          <p:nvPr/>
        </p:nvGrpSpPr>
        <p:grpSpPr>
          <a:xfrm>
            <a:off x="7718250" y="1208195"/>
            <a:ext cx="638379" cy="476725"/>
            <a:chOff x="2800289" y="414780"/>
            <a:chExt cx="638379" cy="476725"/>
          </a:xfrm>
        </p:grpSpPr>
        <p:grpSp>
          <p:nvGrpSpPr>
            <p:cNvPr id="34" name="Group 33">
              <a:extLst>
                <a:ext uri="{FF2B5EF4-FFF2-40B4-BE49-F238E27FC236}">
                  <a16:creationId xmlns:a16="http://schemas.microsoft.com/office/drawing/2014/main" id="{E7182518-F4CA-611F-7F54-EC4EEFB4143D}"/>
                </a:ext>
              </a:extLst>
            </p:cNvPr>
            <p:cNvGrpSpPr/>
            <p:nvPr/>
          </p:nvGrpSpPr>
          <p:grpSpPr>
            <a:xfrm>
              <a:off x="2806470" y="414780"/>
              <a:ext cx="300971" cy="270667"/>
              <a:chOff x="357672" y="4967643"/>
              <a:chExt cx="300971" cy="270667"/>
            </a:xfrm>
          </p:grpSpPr>
          <p:sp>
            <p:nvSpPr>
              <p:cNvPr id="36" name="Oval 35">
                <a:extLst>
                  <a:ext uri="{FF2B5EF4-FFF2-40B4-BE49-F238E27FC236}">
                    <a16:creationId xmlns:a16="http://schemas.microsoft.com/office/drawing/2014/main" id="{77B9E079-8DD3-EAE8-18B0-C43DAF3E19ED}"/>
                  </a:ext>
                </a:extLst>
              </p:cNvPr>
              <p:cNvSpPr/>
              <p:nvPr/>
            </p:nvSpPr>
            <p:spPr>
              <a:xfrm>
                <a:off x="357672" y="519259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7" name="Picture 115" descr="Flag: Italy">
                <a:hlinkClick r:id="rId8"/>
                <a:extLst>
                  <a:ext uri="{FF2B5EF4-FFF2-40B4-BE49-F238E27FC236}">
                    <a16:creationId xmlns:a16="http://schemas.microsoft.com/office/drawing/2014/main" id="{9BBBCFE2-8683-5359-C3D9-D535E7CF7B2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866" y="496764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TextBox 34">
              <a:extLst>
                <a:ext uri="{FF2B5EF4-FFF2-40B4-BE49-F238E27FC236}">
                  <a16:creationId xmlns:a16="http://schemas.microsoft.com/office/drawing/2014/main" id="{F9A9D0B6-1ED4-D699-E6D9-3D126558B747}"/>
                </a:ext>
              </a:extLst>
            </p:cNvPr>
            <p:cNvSpPr txBox="1"/>
            <p:nvPr/>
          </p:nvSpPr>
          <p:spPr>
            <a:xfrm>
              <a:off x="2800289" y="645284"/>
              <a:ext cx="638379" cy="246221"/>
            </a:xfrm>
            <a:prstGeom prst="rect">
              <a:avLst/>
            </a:prstGeom>
            <a:noFill/>
          </p:spPr>
          <p:txBody>
            <a:bodyPr wrap="square" rtlCol="0">
              <a:spAutoFit/>
            </a:bodyPr>
            <a:lstStyle/>
            <a:p>
              <a:r>
                <a:rPr lang="nl-NL" sz="1000" dirty="0"/>
                <a:t>[name]</a:t>
              </a:r>
            </a:p>
          </p:txBody>
        </p:sp>
      </p:grpSp>
      <p:grpSp>
        <p:nvGrpSpPr>
          <p:cNvPr id="42" name="Group 41">
            <a:extLst>
              <a:ext uri="{FF2B5EF4-FFF2-40B4-BE49-F238E27FC236}">
                <a16:creationId xmlns:a16="http://schemas.microsoft.com/office/drawing/2014/main" id="{D5B75350-CF0E-8E69-ACEF-D13E96EA162B}"/>
              </a:ext>
            </a:extLst>
          </p:cNvPr>
          <p:cNvGrpSpPr/>
          <p:nvPr/>
        </p:nvGrpSpPr>
        <p:grpSpPr>
          <a:xfrm>
            <a:off x="2531750" y="1863983"/>
            <a:ext cx="638379" cy="435857"/>
            <a:chOff x="2531750" y="1863983"/>
            <a:chExt cx="638379" cy="435857"/>
          </a:xfrm>
        </p:grpSpPr>
        <p:grpSp>
          <p:nvGrpSpPr>
            <p:cNvPr id="38" name="Group 37">
              <a:extLst>
                <a:ext uri="{FF2B5EF4-FFF2-40B4-BE49-F238E27FC236}">
                  <a16:creationId xmlns:a16="http://schemas.microsoft.com/office/drawing/2014/main" id="{4F07F9FD-476B-7C36-5911-26868F6B2FD2}"/>
                </a:ext>
              </a:extLst>
            </p:cNvPr>
            <p:cNvGrpSpPr/>
            <p:nvPr/>
          </p:nvGrpSpPr>
          <p:grpSpPr>
            <a:xfrm>
              <a:off x="2534642" y="1863983"/>
              <a:ext cx="308902" cy="274637"/>
              <a:chOff x="351571" y="4643887"/>
              <a:chExt cx="308902" cy="274637"/>
            </a:xfrm>
          </p:grpSpPr>
          <p:sp>
            <p:nvSpPr>
              <p:cNvPr id="39" name="Oval 38">
                <a:extLst>
                  <a:ext uri="{FF2B5EF4-FFF2-40B4-BE49-F238E27FC236}">
                    <a16:creationId xmlns:a16="http://schemas.microsoft.com/office/drawing/2014/main" id="{C8BB2779-544F-12DE-FE49-B8B700D788BD}"/>
                  </a:ext>
                </a:extLst>
              </p:cNvPr>
              <p:cNvSpPr/>
              <p:nvPr/>
            </p:nvSpPr>
            <p:spPr>
              <a:xfrm>
                <a:off x="351571" y="487280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0" name="Picture 119" descr="Flag: Japan">
                <a:hlinkClick r:id="rId6"/>
                <a:extLst>
                  <a:ext uri="{FF2B5EF4-FFF2-40B4-BE49-F238E27FC236}">
                    <a16:creationId xmlns:a16="http://schemas.microsoft.com/office/drawing/2014/main" id="{0D090D4A-24C6-5747-E7F7-4562DC83DF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696" y="464388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a:extLst>
                <a:ext uri="{FF2B5EF4-FFF2-40B4-BE49-F238E27FC236}">
                  <a16:creationId xmlns:a16="http://schemas.microsoft.com/office/drawing/2014/main" id="{D7C4DF27-8EFF-A18F-4060-4B0F12CD560A}"/>
                </a:ext>
              </a:extLst>
            </p:cNvPr>
            <p:cNvSpPr txBox="1"/>
            <p:nvPr/>
          </p:nvSpPr>
          <p:spPr>
            <a:xfrm>
              <a:off x="2531750" y="2053619"/>
              <a:ext cx="638379" cy="246221"/>
            </a:xfrm>
            <a:prstGeom prst="rect">
              <a:avLst/>
            </a:prstGeom>
            <a:noFill/>
          </p:spPr>
          <p:txBody>
            <a:bodyPr wrap="square" rtlCol="0">
              <a:spAutoFit/>
            </a:bodyPr>
            <a:lstStyle/>
            <a:p>
              <a:r>
                <a:rPr lang="nl-NL" sz="1000" dirty="0"/>
                <a:t>[name]</a:t>
              </a:r>
            </a:p>
          </p:txBody>
        </p:sp>
      </p:grpSp>
      <p:grpSp>
        <p:nvGrpSpPr>
          <p:cNvPr id="43" name="Group 42">
            <a:extLst>
              <a:ext uri="{FF2B5EF4-FFF2-40B4-BE49-F238E27FC236}">
                <a16:creationId xmlns:a16="http://schemas.microsoft.com/office/drawing/2014/main" id="{B06738EF-CDEF-05DE-8CD3-A3289849DD9A}"/>
              </a:ext>
            </a:extLst>
          </p:cNvPr>
          <p:cNvGrpSpPr/>
          <p:nvPr/>
        </p:nvGrpSpPr>
        <p:grpSpPr>
          <a:xfrm>
            <a:off x="3321575" y="1863605"/>
            <a:ext cx="638379" cy="435857"/>
            <a:chOff x="2531750" y="1863983"/>
            <a:chExt cx="638379" cy="435857"/>
          </a:xfrm>
        </p:grpSpPr>
        <p:grpSp>
          <p:nvGrpSpPr>
            <p:cNvPr id="44" name="Group 43">
              <a:extLst>
                <a:ext uri="{FF2B5EF4-FFF2-40B4-BE49-F238E27FC236}">
                  <a16:creationId xmlns:a16="http://schemas.microsoft.com/office/drawing/2014/main" id="{24D33EAE-F01A-A209-9935-DD39C9478A89}"/>
                </a:ext>
              </a:extLst>
            </p:cNvPr>
            <p:cNvGrpSpPr/>
            <p:nvPr/>
          </p:nvGrpSpPr>
          <p:grpSpPr>
            <a:xfrm>
              <a:off x="2534642" y="1863983"/>
              <a:ext cx="308902" cy="274637"/>
              <a:chOff x="351571" y="4643887"/>
              <a:chExt cx="308902" cy="274637"/>
            </a:xfrm>
          </p:grpSpPr>
          <p:sp>
            <p:nvSpPr>
              <p:cNvPr id="46" name="Oval 45">
                <a:extLst>
                  <a:ext uri="{FF2B5EF4-FFF2-40B4-BE49-F238E27FC236}">
                    <a16:creationId xmlns:a16="http://schemas.microsoft.com/office/drawing/2014/main" id="{97D2515B-F038-3205-01BB-2FEA510393E1}"/>
                  </a:ext>
                </a:extLst>
              </p:cNvPr>
              <p:cNvSpPr/>
              <p:nvPr/>
            </p:nvSpPr>
            <p:spPr>
              <a:xfrm>
                <a:off x="351571" y="487280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7" name="Picture 119" descr="Flag: Japan">
                <a:hlinkClick r:id="rId6"/>
                <a:extLst>
                  <a:ext uri="{FF2B5EF4-FFF2-40B4-BE49-F238E27FC236}">
                    <a16:creationId xmlns:a16="http://schemas.microsoft.com/office/drawing/2014/main" id="{F5427651-59BC-FAB8-7708-E237C36A48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696" y="464388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TextBox 44">
              <a:extLst>
                <a:ext uri="{FF2B5EF4-FFF2-40B4-BE49-F238E27FC236}">
                  <a16:creationId xmlns:a16="http://schemas.microsoft.com/office/drawing/2014/main" id="{E1E04D4C-1869-6EC2-34AC-90A91B1FBDF1}"/>
                </a:ext>
              </a:extLst>
            </p:cNvPr>
            <p:cNvSpPr txBox="1"/>
            <p:nvPr/>
          </p:nvSpPr>
          <p:spPr>
            <a:xfrm>
              <a:off x="2531750" y="2053619"/>
              <a:ext cx="638379" cy="246221"/>
            </a:xfrm>
            <a:prstGeom prst="rect">
              <a:avLst/>
            </a:prstGeom>
            <a:noFill/>
          </p:spPr>
          <p:txBody>
            <a:bodyPr wrap="square" rtlCol="0">
              <a:spAutoFit/>
            </a:bodyPr>
            <a:lstStyle/>
            <a:p>
              <a:r>
                <a:rPr lang="nl-NL" sz="1000" dirty="0"/>
                <a:t>[name]</a:t>
              </a:r>
            </a:p>
          </p:txBody>
        </p:sp>
      </p:grpSp>
      <p:grpSp>
        <p:nvGrpSpPr>
          <p:cNvPr id="48" name="Group 47">
            <a:extLst>
              <a:ext uri="{FF2B5EF4-FFF2-40B4-BE49-F238E27FC236}">
                <a16:creationId xmlns:a16="http://schemas.microsoft.com/office/drawing/2014/main" id="{FFE32E60-8302-3A66-6BC4-2DAD8C17A2C3}"/>
              </a:ext>
            </a:extLst>
          </p:cNvPr>
          <p:cNvGrpSpPr/>
          <p:nvPr/>
        </p:nvGrpSpPr>
        <p:grpSpPr>
          <a:xfrm>
            <a:off x="4115305" y="1863983"/>
            <a:ext cx="638379" cy="435857"/>
            <a:chOff x="2531750" y="1863983"/>
            <a:chExt cx="638379" cy="435857"/>
          </a:xfrm>
        </p:grpSpPr>
        <p:grpSp>
          <p:nvGrpSpPr>
            <p:cNvPr id="49" name="Group 48">
              <a:extLst>
                <a:ext uri="{FF2B5EF4-FFF2-40B4-BE49-F238E27FC236}">
                  <a16:creationId xmlns:a16="http://schemas.microsoft.com/office/drawing/2014/main" id="{9B7BF274-FACC-A02D-9FF1-64787B6376A4}"/>
                </a:ext>
              </a:extLst>
            </p:cNvPr>
            <p:cNvGrpSpPr/>
            <p:nvPr/>
          </p:nvGrpSpPr>
          <p:grpSpPr>
            <a:xfrm>
              <a:off x="2534642" y="1863983"/>
              <a:ext cx="308902" cy="274637"/>
              <a:chOff x="351571" y="4643887"/>
              <a:chExt cx="308902" cy="274637"/>
            </a:xfrm>
          </p:grpSpPr>
          <p:sp>
            <p:nvSpPr>
              <p:cNvPr id="51" name="Oval 50">
                <a:extLst>
                  <a:ext uri="{FF2B5EF4-FFF2-40B4-BE49-F238E27FC236}">
                    <a16:creationId xmlns:a16="http://schemas.microsoft.com/office/drawing/2014/main" id="{DCA97BD6-72D9-B1C7-ADFC-31DDEC4A9A4E}"/>
                  </a:ext>
                </a:extLst>
              </p:cNvPr>
              <p:cNvSpPr/>
              <p:nvPr/>
            </p:nvSpPr>
            <p:spPr>
              <a:xfrm>
                <a:off x="351571" y="487280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2" name="Picture 119" descr="Flag: Japan">
                <a:hlinkClick r:id="rId6"/>
                <a:extLst>
                  <a:ext uri="{FF2B5EF4-FFF2-40B4-BE49-F238E27FC236}">
                    <a16:creationId xmlns:a16="http://schemas.microsoft.com/office/drawing/2014/main" id="{B1D107AE-972B-7AA9-AB5F-560B163E25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696" y="4643887"/>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50" name="TextBox 49">
              <a:extLst>
                <a:ext uri="{FF2B5EF4-FFF2-40B4-BE49-F238E27FC236}">
                  <a16:creationId xmlns:a16="http://schemas.microsoft.com/office/drawing/2014/main" id="{AFA35D63-EA0B-7A3F-975A-F0696C3FEA9D}"/>
                </a:ext>
              </a:extLst>
            </p:cNvPr>
            <p:cNvSpPr txBox="1"/>
            <p:nvPr/>
          </p:nvSpPr>
          <p:spPr>
            <a:xfrm>
              <a:off x="2531750" y="2053619"/>
              <a:ext cx="638379" cy="246221"/>
            </a:xfrm>
            <a:prstGeom prst="rect">
              <a:avLst/>
            </a:prstGeom>
            <a:noFill/>
          </p:spPr>
          <p:txBody>
            <a:bodyPr wrap="square" rtlCol="0">
              <a:spAutoFit/>
            </a:bodyPr>
            <a:lstStyle/>
            <a:p>
              <a:r>
                <a:rPr lang="nl-NL" sz="1000" dirty="0"/>
                <a:t>[name]</a:t>
              </a:r>
            </a:p>
          </p:txBody>
        </p:sp>
      </p:grpSp>
      <p:grpSp>
        <p:nvGrpSpPr>
          <p:cNvPr id="99" name="Group 98">
            <a:extLst>
              <a:ext uri="{FF2B5EF4-FFF2-40B4-BE49-F238E27FC236}">
                <a16:creationId xmlns:a16="http://schemas.microsoft.com/office/drawing/2014/main" id="{100E6C56-73BC-28D8-C83E-6C187F93FA82}"/>
              </a:ext>
            </a:extLst>
          </p:cNvPr>
          <p:cNvGrpSpPr/>
          <p:nvPr/>
        </p:nvGrpSpPr>
        <p:grpSpPr>
          <a:xfrm>
            <a:off x="4779837" y="2517963"/>
            <a:ext cx="638379" cy="470078"/>
            <a:chOff x="2799999" y="1747916"/>
            <a:chExt cx="638379" cy="470078"/>
          </a:xfrm>
        </p:grpSpPr>
        <p:grpSp>
          <p:nvGrpSpPr>
            <p:cNvPr id="100" name="Group 99">
              <a:extLst>
                <a:ext uri="{FF2B5EF4-FFF2-40B4-BE49-F238E27FC236}">
                  <a16:creationId xmlns:a16="http://schemas.microsoft.com/office/drawing/2014/main" id="{94925247-FD43-6D24-FC38-AB4B6343DAC2}"/>
                </a:ext>
              </a:extLst>
            </p:cNvPr>
            <p:cNvGrpSpPr/>
            <p:nvPr/>
          </p:nvGrpSpPr>
          <p:grpSpPr>
            <a:xfrm>
              <a:off x="2814762" y="1747916"/>
              <a:ext cx="304427" cy="278262"/>
              <a:chOff x="334414" y="4321329"/>
              <a:chExt cx="304427" cy="278262"/>
            </a:xfrm>
          </p:grpSpPr>
          <p:sp>
            <p:nvSpPr>
              <p:cNvPr id="102" name="Oval 101">
                <a:extLst>
                  <a:ext uri="{FF2B5EF4-FFF2-40B4-BE49-F238E27FC236}">
                    <a16:creationId xmlns:a16="http://schemas.microsoft.com/office/drawing/2014/main" id="{0C4F57FC-309C-A898-54DF-7BA84CA7D001}"/>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3" name="Picture 162" descr="Flag: Mexico">
                <a:hlinkClick r:id="rId4"/>
                <a:extLst>
                  <a:ext uri="{FF2B5EF4-FFF2-40B4-BE49-F238E27FC236}">
                    <a16:creationId xmlns:a16="http://schemas.microsoft.com/office/drawing/2014/main" id="{7C5E8434-62E2-DFEC-34B7-9B6870CF55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1" name="TextBox 100">
              <a:extLst>
                <a:ext uri="{FF2B5EF4-FFF2-40B4-BE49-F238E27FC236}">
                  <a16:creationId xmlns:a16="http://schemas.microsoft.com/office/drawing/2014/main" id="{3EF72E4F-F203-201C-49FA-7446674F4FF0}"/>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104" name="Group 103">
            <a:extLst>
              <a:ext uri="{FF2B5EF4-FFF2-40B4-BE49-F238E27FC236}">
                <a16:creationId xmlns:a16="http://schemas.microsoft.com/office/drawing/2014/main" id="{1BE0E244-77B6-8FCF-E63B-AB14EFA5956B}"/>
              </a:ext>
            </a:extLst>
          </p:cNvPr>
          <p:cNvGrpSpPr/>
          <p:nvPr/>
        </p:nvGrpSpPr>
        <p:grpSpPr>
          <a:xfrm>
            <a:off x="5333459" y="2516904"/>
            <a:ext cx="638379" cy="470078"/>
            <a:chOff x="2799999" y="1747916"/>
            <a:chExt cx="638379" cy="470078"/>
          </a:xfrm>
        </p:grpSpPr>
        <p:grpSp>
          <p:nvGrpSpPr>
            <p:cNvPr id="105" name="Group 104">
              <a:extLst>
                <a:ext uri="{FF2B5EF4-FFF2-40B4-BE49-F238E27FC236}">
                  <a16:creationId xmlns:a16="http://schemas.microsoft.com/office/drawing/2014/main" id="{56F07B1D-7F25-8721-6DAB-246A6ADA70F3}"/>
                </a:ext>
              </a:extLst>
            </p:cNvPr>
            <p:cNvGrpSpPr/>
            <p:nvPr/>
          </p:nvGrpSpPr>
          <p:grpSpPr>
            <a:xfrm>
              <a:off x="2814762" y="1747916"/>
              <a:ext cx="304427" cy="278262"/>
              <a:chOff x="334414" y="4321329"/>
              <a:chExt cx="304427" cy="278262"/>
            </a:xfrm>
          </p:grpSpPr>
          <p:sp>
            <p:nvSpPr>
              <p:cNvPr id="107" name="Oval 106">
                <a:extLst>
                  <a:ext uri="{FF2B5EF4-FFF2-40B4-BE49-F238E27FC236}">
                    <a16:creationId xmlns:a16="http://schemas.microsoft.com/office/drawing/2014/main" id="{9641B37E-5BCF-42ED-B8F8-2E670AEF35FC}"/>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8" name="Picture 162" descr="Flag: Mexico">
                <a:hlinkClick r:id="rId4"/>
                <a:extLst>
                  <a:ext uri="{FF2B5EF4-FFF2-40B4-BE49-F238E27FC236}">
                    <a16:creationId xmlns:a16="http://schemas.microsoft.com/office/drawing/2014/main" id="{38BD8384-90A0-C21B-CE7A-E988F461C7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06" name="TextBox 105">
              <a:extLst>
                <a:ext uri="{FF2B5EF4-FFF2-40B4-BE49-F238E27FC236}">
                  <a16:creationId xmlns:a16="http://schemas.microsoft.com/office/drawing/2014/main" id="{7DCD975A-831B-59BE-EC9E-58B97C4C95B6}"/>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04" name="Group 203">
            <a:extLst>
              <a:ext uri="{FF2B5EF4-FFF2-40B4-BE49-F238E27FC236}">
                <a16:creationId xmlns:a16="http://schemas.microsoft.com/office/drawing/2014/main" id="{4934237E-D016-143B-B0D6-9DCBB49DEA30}"/>
              </a:ext>
            </a:extLst>
          </p:cNvPr>
          <p:cNvGrpSpPr/>
          <p:nvPr/>
        </p:nvGrpSpPr>
        <p:grpSpPr>
          <a:xfrm>
            <a:off x="5908388" y="2506732"/>
            <a:ext cx="638379" cy="470078"/>
            <a:chOff x="2799999" y="1747916"/>
            <a:chExt cx="638379" cy="470078"/>
          </a:xfrm>
        </p:grpSpPr>
        <p:grpSp>
          <p:nvGrpSpPr>
            <p:cNvPr id="205" name="Group 204">
              <a:extLst>
                <a:ext uri="{FF2B5EF4-FFF2-40B4-BE49-F238E27FC236}">
                  <a16:creationId xmlns:a16="http://schemas.microsoft.com/office/drawing/2014/main" id="{5F02CB0A-E6C8-1517-567D-0D6E3DF33086}"/>
                </a:ext>
              </a:extLst>
            </p:cNvPr>
            <p:cNvGrpSpPr/>
            <p:nvPr/>
          </p:nvGrpSpPr>
          <p:grpSpPr>
            <a:xfrm>
              <a:off x="2814762" y="1747916"/>
              <a:ext cx="304427" cy="278262"/>
              <a:chOff x="334414" y="4321329"/>
              <a:chExt cx="304427" cy="278262"/>
            </a:xfrm>
          </p:grpSpPr>
          <p:sp>
            <p:nvSpPr>
              <p:cNvPr id="207" name="Oval 206">
                <a:extLst>
                  <a:ext uri="{FF2B5EF4-FFF2-40B4-BE49-F238E27FC236}">
                    <a16:creationId xmlns:a16="http://schemas.microsoft.com/office/drawing/2014/main" id="{404C8602-F4C4-BC7A-DB15-377E23060B03}"/>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8" name="Picture 162" descr="Flag: Mexico">
                <a:hlinkClick r:id="rId4"/>
                <a:extLst>
                  <a:ext uri="{FF2B5EF4-FFF2-40B4-BE49-F238E27FC236}">
                    <a16:creationId xmlns:a16="http://schemas.microsoft.com/office/drawing/2014/main" id="{FF846A72-C9BC-8BDF-8276-C25861A52B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06" name="TextBox 205">
              <a:extLst>
                <a:ext uri="{FF2B5EF4-FFF2-40B4-BE49-F238E27FC236}">
                  <a16:creationId xmlns:a16="http://schemas.microsoft.com/office/drawing/2014/main" id="{AF0C6900-DAC9-DA85-1EB0-D9C82DED4DE4}"/>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58" name="Group 257">
            <a:extLst>
              <a:ext uri="{FF2B5EF4-FFF2-40B4-BE49-F238E27FC236}">
                <a16:creationId xmlns:a16="http://schemas.microsoft.com/office/drawing/2014/main" id="{95BE08B6-A534-1E16-7F60-AAFBCAA8CF5F}"/>
              </a:ext>
            </a:extLst>
          </p:cNvPr>
          <p:cNvGrpSpPr/>
          <p:nvPr/>
        </p:nvGrpSpPr>
        <p:grpSpPr>
          <a:xfrm>
            <a:off x="6503113" y="2493644"/>
            <a:ext cx="638379" cy="470078"/>
            <a:chOff x="2799999" y="1747916"/>
            <a:chExt cx="638379" cy="470078"/>
          </a:xfrm>
        </p:grpSpPr>
        <p:grpSp>
          <p:nvGrpSpPr>
            <p:cNvPr id="260" name="Group 259">
              <a:extLst>
                <a:ext uri="{FF2B5EF4-FFF2-40B4-BE49-F238E27FC236}">
                  <a16:creationId xmlns:a16="http://schemas.microsoft.com/office/drawing/2014/main" id="{CAF96C1E-F4A2-F411-E37C-F9E3280ECD2E}"/>
                </a:ext>
              </a:extLst>
            </p:cNvPr>
            <p:cNvGrpSpPr/>
            <p:nvPr/>
          </p:nvGrpSpPr>
          <p:grpSpPr>
            <a:xfrm>
              <a:off x="2814762" y="1747916"/>
              <a:ext cx="304427" cy="278262"/>
              <a:chOff x="334414" y="4321329"/>
              <a:chExt cx="304427" cy="278262"/>
            </a:xfrm>
          </p:grpSpPr>
          <p:sp>
            <p:nvSpPr>
              <p:cNvPr id="262" name="Oval 261">
                <a:extLst>
                  <a:ext uri="{FF2B5EF4-FFF2-40B4-BE49-F238E27FC236}">
                    <a16:creationId xmlns:a16="http://schemas.microsoft.com/office/drawing/2014/main" id="{259A4452-6220-4591-0089-CAC13A207575}"/>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63" name="Picture 162" descr="Flag: Mexico">
                <a:hlinkClick r:id="rId4"/>
                <a:extLst>
                  <a:ext uri="{FF2B5EF4-FFF2-40B4-BE49-F238E27FC236}">
                    <a16:creationId xmlns:a16="http://schemas.microsoft.com/office/drawing/2014/main" id="{5DFB44F1-B77D-C1CC-1071-3064B01ADA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61" name="TextBox 260">
              <a:extLst>
                <a:ext uri="{FF2B5EF4-FFF2-40B4-BE49-F238E27FC236}">
                  <a16:creationId xmlns:a16="http://schemas.microsoft.com/office/drawing/2014/main" id="{8111A343-4AAD-5DCA-C0C4-23B7C146EDDA}"/>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64" name="Group 263">
            <a:extLst>
              <a:ext uri="{FF2B5EF4-FFF2-40B4-BE49-F238E27FC236}">
                <a16:creationId xmlns:a16="http://schemas.microsoft.com/office/drawing/2014/main" id="{34AD3BF6-F399-AC23-DF67-A26F0EF52305}"/>
              </a:ext>
            </a:extLst>
          </p:cNvPr>
          <p:cNvGrpSpPr/>
          <p:nvPr/>
        </p:nvGrpSpPr>
        <p:grpSpPr>
          <a:xfrm>
            <a:off x="7084002" y="2516602"/>
            <a:ext cx="638379" cy="470078"/>
            <a:chOff x="2799999" y="1747916"/>
            <a:chExt cx="638379" cy="470078"/>
          </a:xfrm>
        </p:grpSpPr>
        <p:grpSp>
          <p:nvGrpSpPr>
            <p:cNvPr id="265" name="Group 264">
              <a:extLst>
                <a:ext uri="{FF2B5EF4-FFF2-40B4-BE49-F238E27FC236}">
                  <a16:creationId xmlns:a16="http://schemas.microsoft.com/office/drawing/2014/main" id="{546AC64F-36FA-357C-D5E7-E4FEE7A85567}"/>
                </a:ext>
              </a:extLst>
            </p:cNvPr>
            <p:cNvGrpSpPr/>
            <p:nvPr/>
          </p:nvGrpSpPr>
          <p:grpSpPr>
            <a:xfrm>
              <a:off x="2814762" y="1747916"/>
              <a:ext cx="304427" cy="278262"/>
              <a:chOff x="334414" y="4321329"/>
              <a:chExt cx="304427" cy="278262"/>
            </a:xfrm>
          </p:grpSpPr>
          <p:sp>
            <p:nvSpPr>
              <p:cNvPr id="267" name="Oval 266">
                <a:extLst>
                  <a:ext uri="{FF2B5EF4-FFF2-40B4-BE49-F238E27FC236}">
                    <a16:creationId xmlns:a16="http://schemas.microsoft.com/office/drawing/2014/main" id="{69D3D4E5-D6CB-6BC3-986E-B59D26AFAA11}"/>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68" name="Picture 162" descr="Flag: Mexico">
                <a:hlinkClick r:id="rId4"/>
                <a:extLst>
                  <a:ext uri="{FF2B5EF4-FFF2-40B4-BE49-F238E27FC236}">
                    <a16:creationId xmlns:a16="http://schemas.microsoft.com/office/drawing/2014/main" id="{390A1F7F-1B1D-7972-DBD2-15B5DD1769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66" name="TextBox 265">
              <a:extLst>
                <a:ext uri="{FF2B5EF4-FFF2-40B4-BE49-F238E27FC236}">
                  <a16:creationId xmlns:a16="http://schemas.microsoft.com/office/drawing/2014/main" id="{A1184A33-6266-307D-FB24-A92905C8501E}"/>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69" name="Group 268">
            <a:extLst>
              <a:ext uri="{FF2B5EF4-FFF2-40B4-BE49-F238E27FC236}">
                <a16:creationId xmlns:a16="http://schemas.microsoft.com/office/drawing/2014/main" id="{F4A60A19-C0C7-D405-64E0-15C7DDFB02EC}"/>
              </a:ext>
            </a:extLst>
          </p:cNvPr>
          <p:cNvGrpSpPr/>
          <p:nvPr/>
        </p:nvGrpSpPr>
        <p:grpSpPr>
          <a:xfrm>
            <a:off x="7637624" y="2515543"/>
            <a:ext cx="638379" cy="470078"/>
            <a:chOff x="2799999" y="1747916"/>
            <a:chExt cx="638379" cy="470078"/>
          </a:xfrm>
        </p:grpSpPr>
        <p:grpSp>
          <p:nvGrpSpPr>
            <p:cNvPr id="270" name="Group 269">
              <a:extLst>
                <a:ext uri="{FF2B5EF4-FFF2-40B4-BE49-F238E27FC236}">
                  <a16:creationId xmlns:a16="http://schemas.microsoft.com/office/drawing/2014/main" id="{2B8FC434-3A17-29B2-8991-108CD44D39BE}"/>
                </a:ext>
              </a:extLst>
            </p:cNvPr>
            <p:cNvGrpSpPr/>
            <p:nvPr/>
          </p:nvGrpSpPr>
          <p:grpSpPr>
            <a:xfrm>
              <a:off x="2814762" y="1747916"/>
              <a:ext cx="304427" cy="278262"/>
              <a:chOff x="334414" y="4321329"/>
              <a:chExt cx="304427" cy="278262"/>
            </a:xfrm>
          </p:grpSpPr>
          <p:sp>
            <p:nvSpPr>
              <p:cNvPr id="272" name="Oval 271">
                <a:extLst>
                  <a:ext uri="{FF2B5EF4-FFF2-40B4-BE49-F238E27FC236}">
                    <a16:creationId xmlns:a16="http://schemas.microsoft.com/office/drawing/2014/main" id="{7C31AF81-C871-616F-1418-FD1EC1685B41}"/>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73" name="Picture 162" descr="Flag: Mexico">
                <a:hlinkClick r:id="rId4"/>
                <a:extLst>
                  <a:ext uri="{FF2B5EF4-FFF2-40B4-BE49-F238E27FC236}">
                    <a16:creationId xmlns:a16="http://schemas.microsoft.com/office/drawing/2014/main" id="{6AD0268E-0793-9273-4F90-3D72EB20AA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71" name="TextBox 270">
              <a:extLst>
                <a:ext uri="{FF2B5EF4-FFF2-40B4-BE49-F238E27FC236}">
                  <a16:creationId xmlns:a16="http://schemas.microsoft.com/office/drawing/2014/main" id="{F6BABA83-02F1-A414-E278-170044D77EF9}"/>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74" name="Group 273">
            <a:extLst>
              <a:ext uri="{FF2B5EF4-FFF2-40B4-BE49-F238E27FC236}">
                <a16:creationId xmlns:a16="http://schemas.microsoft.com/office/drawing/2014/main" id="{3EF44B49-2BE2-1149-127C-373CFE0F3735}"/>
              </a:ext>
            </a:extLst>
          </p:cNvPr>
          <p:cNvGrpSpPr/>
          <p:nvPr/>
        </p:nvGrpSpPr>
        <p:grpSpPr>
          <a:xfrm>
            <a:off x="8212553" y="2505371"/>
            <a:ext cx="638379" cy="470078"/>
            <a:chOff x="2799999" y="1747916"/>
            <a:chExt cx="638379" cy="470078"/>
          </a:xfrm>
        </p:grpSpPr>
        <p:grpSp>
          <p:nvGrpSpPr>
            <p:cNvPr id="275" name="Group 274">
              <a:extLst>
                <a:ext uri="{FF2B5EF4-FFF2-40B4-BE49-F238E27FC236}">
                  <a16:creationId xmlns:a16="http://schemas.microsoft.com/office/drawing/2014/main" id="{9172883C-6B90-CA10-F4BA-C60D3F72C243}"/>
                </a:ext>
              </a:extLst>
            </p:cNvPr>
            <p:cNvGrpSpPr/>
            <p:nvPr/>
          </p:nvGrpSpPr>
          <p:grpSpPr>
            <a:xfrm>
              <a:off x="2814762" y="1747916"/>
              <a:ext cx="304427" cy="278262"/>
              <a:chOff x="334414" y="4321329"/>
              <a:chExt cx="304427" cy="278262"/>
            </a:xfrm>
          </p:grpSpPr>
          <p:sp>
            <p:nvSpPr>
              <p:cNvPr id="277" name="Oval 276">
                <a:extLst>
                  <a:ext uri="{FF2B5EF4-FFF2-40B4-BE49-F238E27FC236}">
                    <a16:creationId xmlns:a16="http://schemas.microsoft.com/office/drawing/2014/main" id="{F92C0B3A-61AE-26B2-8B49-EEAEF5879456}"/>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78" name="Picture 162" descr="Flag: Mexico">
                <a:hlinkClick r:id="rId4"/>
                <a:extLst>
                  <a:ext uri="{FF2B5EF4-FFF2-40B4-BE49-F238E27FC236}">
                    <a16:creationId xmlns:a16="http://schemas.microsoft.com/office/drawing/2014/main" id="{4A062D68-C641-D76C-8FA5-9F2A86EAB7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76" name="TextBox 275">
              <a:extLst>
                <a:ext uri="{FF2B5EF4-FFF2-40B4-BE49-F238E27FC236}">
                  <a16:creationId xmlns:a16="http://schemas.microsoft.com/office/drawing/2014/main" id="{EEE5B9BC-7CDF-1976-74C0-7F76659FA8B3}"/>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79" name="Group 278">
            <a:extLst>
              <a:ext uri="{FF2B5EF4-FFF2-40B4-BE49-F238E27FC236}">
                <a16:creationId xmlns:a16="http://schemas.microsoft.com/office/drawing/2014/main" id="{7652FDDB-3260-F47A-1229-F5078F0AB491}"/>
              </a:ext>
            </a:extLst>
          </p:cNvPr>
          <p:cNvGrpSpPr/>
          <p:nvPr/>
        </p:nvGrpSpPr>
        <p:grpSpPr>
          <a:xfrm>
            <a:off x="8807278" y="2492283"/>
            <a:ext cx="638379" cy="470078"/>
            <a:chOff x="2799999" y="1747916"/>
            <a:chExt cx="638379" cy="470078"/>
          </a:xfrm>
        </p:grpSpPr>
        <p:grpSp>
          <p:nvGrpSpPr>
            <p:cNvPr id="280" name="Group 279">
              <a:extLst>
                <a:ext uri="{FF2B5EF4-FFF2-40B4-BE49-F238E27FC236}">
                  <a16:creationId xmlns:a16="http://schemas.microsoft.com/office/drawing/2014/main" id="{AF0F6BC4-B9A6-37E9-9898-E3CFBB8B2F8D}"/>
                </a:ext>
              </a:extLst>
            </p:cNvPr>
            <p:cNvGrpSpPr/>
            <p:nvPr/>
          </p:nvGrpSpPr>
          <p:grpSpPr>
            <a:xfrm>
              <a:off x="2814762" y="1747916"/>
              <a:ext cx="304427" cy="278262"/>
              <a:chOff x="334414" y="4321329"/>
              <a:chExt cx="304427" cy="278262"/>
            </a:xfrm>
          </p:grpSpPr>
          <p:sp>
            <p:nvSpPr>
              <p:cNvPr id="282" name="Oval 281">
                <a:extLst>
                  <a:ext uri="{FF2B5EF4-FFF2-40B4-BE49-F238E27FC236}">
                    <a16:creationId xmlns:a16="http://schemas.microsoft.com/office/drawing/2014/main" id="{477665B9-EA54-7EC9-2204-C2698D3B2E32}"/>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83" name="Picture 162" descr="Flag: Mexico">
                <a:hlinkClick r:id="rId4"/>
                <a:extLst>
                  <a:ext uri="{FF2B5EF4-FFF2-40B4-BE49-F238E27FC236}">
                    <a16:creationId xmlns:a16="http://schemas.microsoft.com/office/drawing/2014/main" id="{4260C8FE-4D47-0872-EE0E-CE553C3A0B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81" name="TextBox 280">
              <a:extLst>
                <a:ext uri="{FF2B5EF4-FFF2-40B4-BE49-F238E27FC236}">
                  <a16:creationId xmlns:a16="http://schemas.microsoft.com/office/drawing/2014/main" id="{F2DF5B42-D6D3-2A0F-7CF1-E985CB59196E}"/>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84" name="Group 283">
            <a:extLst>
              <a:ext uri="{FF2B5EF4-FFF2-40B4-BE49-F238E27FC236}">
                <a16:creationId xmlns:a16="http://schemas.microsoft.com/office/drawing/2014/main" id="{E65DEFD1-24B3-BB81-05BC-D6B054ED333B}"/>
              </a:ext>
            </a:extLst>
          </p:cNvPr>
          <p:cNvGrpSpPr/>
          <p:nvPr/>
        </p:nvGrpSpPr>
        <p:grpSpPr>
          <a:xfrm>
            <a:off x="9335289" y="2486549"/>
            <a:ext cx="638379" cy="470078"/>
            <a:chOff x="2799999" y="1747916"/>
            <a:chExt cx="638379" cy="470078"/>
          </a:xfrm>
        </p:grpSpPr>
        <p:grpSp>
          <p:nvGrpSpPr>
            <p:cNvPr id="285" name="Group 284">
              <a:extLst>
                <a:ext uri="{FF2B5EF4-FFF2-40B4-BE49-F238E27FC236}">
                  <a16:creationId xmlns:a16="http://schemas.microsoft.com/office/drawing/2014/main" id="{F285A51F-A035-37DB-21E9-DED926CED20A}"/>
                </a:ext>
              </a:extLst>
            </p:cNvPr>
            <p:cNvGrpSpPr/>
            <p:nvPr/>
          </p:nvGrpSpPr>
          <p:grpSpPr>
            <a:xfrm>
              <a:off x="2814762" y="1747916"/>
              <a:ext cx="304427" cy="278262"/>
              <a:chOff x="334414" y="4321329"/>
              <a:chExt cx="304427" cy="278262"/>
            </a:xfrm>
          </p:grpSpPr>
          <p:sp>
            <p:nvSpPr>
              <p:cNvPr id="287" name="Oval 286">
                <a:extLst>
                  <a:ext uri="{FF2B5EF4-FFF2-40B4-BE49-F238E27FC236}">
                    <a16:creationId xmlns:a16="http://schemas.microsoft.com/office/drawing/2014/main" id="{1C53F17D-71FF-3CF7-9FA8-B7FD2583F601}"/>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88" name="Picture 162" descr="Flag: Mexico">
                <a:hlinkClick r:id="rId4"/>
                <a:extLst>
                  <a:ext uri="{FF2B5EF4-FFF2-40B4-BE49-F238E27FC236}">
                    <a16:creationId xmlns:a16="http://schemas.microsoft.com/office/drawing/2014/main" id="{BFFA5412-AA78-0687-8546-B2C350E2A0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86" name="TextBox 285">
              <a:extLst>
                <a:ext uri="{FF2B5EF4-FFF2-40B4-BE49-F238E27FC236}">
                  <a16:creationId xmlns:a16="http://schemas.microsoft.com/office/drawing/2014/main" id="{7C2A4474-2FAE-07EC-A59A-52F5C619503C}"/>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89" name="Group 288">
            <a:extLst>
              <a:ext uri="{FF2B5EF4-FFF2-40B4-BE49-F238E27FC236}">
                <a16:creationId xmlns:a16="http://schemas.microsoft.com/office/drawing/2014/main" id="{04EBD929-5D2D-4DD0-2E73-9B07076221DF}"/>
              </a:ext>
            </a:extLst>
          </p:cNvPr>
          <p:cNvGrpSpPr/>
          <p:nvPr/>
        </p:nvGrpSpPr>
        <p:grpSpPr>
          <a:xfrm>
            <a:off x="9888911" y="2485490"/>
            <a:ext cx="638379" cy="470078"/>
            <a:chOff x="2799999" y="1747916"/>
            <a:chExt cx="638379" cy="470078"/>
          </a:xfrm>
        </p:grpSpPr>
        <p:grpSp>
          <p:nvGrpSpPr>
            <p:cNvPr id="290" name="Group 289">
              <a:extLst>
                <a:ext uri="{FF2B5EF4-FFF2-40B4-BE49-F238E27FC236}">
                  <a16:creationId xmlns:a16="http://schemas.microsoft.com/office/drawing/2014/main" id="{7B163AC2-7014-4775-2C81-8F3A48FABDEF}"/>
                </a:ext>
              </a:extLst>
            </p:cNvPr>
            <p:cNvGrpSpPr/>
            <p:nvPr/>
          </p:nvGrpSpPr>
          <p:grpSpPr>
            <a:xfrm>
              <a:off x="2814762" y="1747916"/>
              <a:ext cx="304427" cy="278262"/>
              <a:chOff x="334414" y="4321329"/>
              <a:chExt cx="304427" cy="278262"/>
            </a:xfrm>
          </p:grpSpPr>
          <p:sp>
            <p:nvSpPr>
              <p:cNvPr id="292" name="Oval 291">
                <a:extLst>
                  <a:ext uri="{FF2B5EF4-FFF2-40B4-BE49-F238E27FC236}">
                    <a16:creationId xmlns:a16="http://schemas.microsoft.com/office/drawing/2014/main" id="{CFD2E5DE-CEFF-4247-6B38-208A72C17E97}"/>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93" name="Picture 162" descr="Flag: Mexico">
                <a:hlinkClick r:id="rId4"/>
                <a:extLst>
                  <a:ext uri="{FF2B5EF4-FFF2-40B4-BE49-F238E27FC236}">
                    <a16:creationId xmlns:a16="http://schemas.microsoft.com/office/drawing/2014/main" id="{F2832C72-D8BD-B600-E6A7-53DB4B5A67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91" name="TextBox 290">
              <a:extLst>
                <a:ext uri="{FF2B5EF4-FFF2-40B4-BE49-F238E27FC236}">
                  <a16:creationId xmlns:a16="http://schemas.microsoft.com/office/drawing/2014/main" id="{06BB5B74-57B7-34ED-3B72-1BCBD69BE189}"/>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94" name="Group 293">
            <a:extLst>
              <a:ext uri="{FF2B5EF4-FFF2-40B4-BE49-F238E27FC236}">
                <a16:creationId xmlns:a16="http://schemas.microsoft.com/office/drawing/2014/main" id="{8805C540-CD59-14BB-60CD-75C933D5D853}"/>
              </a:ext>
            </a:extLst>
          </p:cNvPr>
          <p:cNvGrpSpPr/>
          <p:nvPr/>
        </p:nvGrpSpPr>
        <p:grpSpPr>
          <a:xfrm>
            <a:off x="10463840" y="2475318"/>
            <a:ext cx="638379" cy="470078"/>
            <a:chOff x="2799999" y="1747916"/>
            <a:chExt cx="638379" cy="470078"/>
          </a:xfrm>
        </p:grpSpPr>
        <p:grpSp>
          <p:nvGrpSpPr>
            <p:cNvPr id="295" name="Group 294">
              <a:extLst>
                <a:ext uri="{FF2B5EF4-FFF2-40B4-BE49-F238E27FC236}">
                  <a16:creationId xmlns:a16="http://schemas.microsoft.com/office/drawing/2014/main" id="{9A4DB7D3-BE9B-9A9E-5755-E410C90A64D3}"/>
                </a:ext>
              </a:extLst>
            </p:cNvPr>
            <p:cNvGrpSpPr/>
            <p:nvPr/>
          </p:nvGrpSpPr>
          <p:grpSpPr>
            <a:xfrm>
              <a:off x="2814762" y="1747916"/>
              <a:ext cx="304427" cy="278262"/>
              <a:chOff x="334414" y="4321329"/>
              <a:chExt cx="304427" cy="278262"/>
            </a:xfrm>
          </p:grpSpPr>
          <p:sp>
            <p:nvSpPr>
              <p:cNvPr id="297" name="Oval 296">
                <a:extLst>
                  <a:ext uri="{FF2B5EF4-FFF2-40B4-BE49-F238E27FC236}">
                    <a16:creationId xmlns:a16="http://schemas.microsoft.com/office/drawing/2014/main" id="{4960A86E-3CEA-EA26-5E52-7A26793E344E}"/>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98" name="Picture 162" descr="Flag: Mexico">
                <a:hlinkClick r:id="rId4"/>
                <a:extLst>
                  <a:ext uri="{FF2B5EF4-FFF2-40B4-BE49-F238E27FC236}">
                    <a16:creationId xmlns:a16="http://schemas.microsoft.com/office/drawing/2014/main" id="{FD6DD2D7-4A05-157F-97BE-83A9F9063B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96" name="TextBox 295">
              <a:extLst>
                <a:ext uri="{FF2B5EF4-FFF2-40B4-BE49-F238E27FC236}">
                  <a16:creationId xmlns:a16="http://schemas.microsoft.com/office/drawing/2014/main" id="{CD836425-AAB4-E8BF-488C-CDF8EA3CA9E9}"/>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299" name="Group 298">
            <a:extLst>
              <a:ext uri="{FF2B5EF4-FFF2-40B4-BE49-F238E27FC236}">
                <a16:creationId xmlns:a16="http://schemas.microsoft.com/office/drawing/2014/main" id="{C2E65A2E-A762-82AA-DD84-2AAAFF765FA3}"/>
              </a:ext>
            </a:extLst>
          </p:cNvPr>
          <p:cNvGrpSpPr/>
          <p:nvPr/>
        </p:nvGrpSpPr>
        <p:grpSpPr>
          <a:xfrm>
            <a:off x="11058565" y="2462230"/>
            <a:ext cx="638379" cy="470078"/>
            <a:chOff x="2799999" y="1747916"/>
            <a:chExt cx="638379" cy="470078"/>
          </a:xfrm>
        </p:grpSpPr>
        <p:grpSp>
          <p:nvGrpSpPr>
            <p:cNvPr id="300" name="Group 299">
              <a:extLst>
                <a:ext uri="{FF2B5EF4-FFF2-40B4-BE49-F238E27FC236}">
                  <a16:creationId xmlns:a16="http://schemas.microsoft.com/office/drawing/2014/main" id="{FEB9CAAC-78CA-28EA-38C2-5BC792E93689}"/>
                </a:ext>
              </a:extLst>
            </p:cNvPr>
            <p:cNvGrpSpPr/>
            <p:nvPr/>
          </p:nvGrpSpPr>
          <p:grpSpPr>
            <a:xfrm>
              <a:off x="2814762" y="1747916"/>
              <a:ext cx="304427" cy="278262"/>
              <a:chOff x="334414" y="4321329"/>
              <a:chExt cx="304427" cy="278262"/>
            </a:xfrm>
          </p:grpSpPr>
          <p:sp>
            <p:nvSpPr>
              <p:cNvPr id="302" name="Oval 301">
                <a:extLst>
                  <a:ext uri="{FF2B5EF4-FFF2-40B4-BE49-F238E27FC236}">
                    <a16:creationId xmlns:a16="http://schemas.microsoft.com/office/drawing/2014/main" id="{7A9C5F65-11F4-56AA-B48B-023263DF44F1}"/>
                  </a:ext>
                </a:extLst>
              </p:cNvPr>
              <p:cNvSpPr/>
              <p:nvPr/>
            </p:nvSpPr>
            <p:spPr>
              <a:xfrm>
                <a:off x="334414" y="455387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3" name="Picture 162" descr="Flag: Mexico">
                <a:hlinkClick r:id="rId4"/>
                <a:extLst>
                  <a:ext uri="{FF2B5EF4-FFF2-40B4-BE49-F238E27FC236}">
                    <a16:creationId xmlns:a16="http://schemas.microsoft.com/office/drawing/2014/main" id="{101AAE74-1A95-F8D4-3A0B-14E28AC2AF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4" y="432132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01" name="TextBox 300">
              <a:extLst>
                <a:ext uri="{FF2B5EF4-FFF2-40B4-BE49-F238E27FC236}">
                  <a16:creationId xmlns:a16="http://schemas.microsoft.com/office/drawing/2014/main" id="{A7FAC86D-FBAB-7F33-88B5-C8F009D451EC}"/>
                </a:ext>
              </a:extLst>
            </p:cNvPr>
            <p:cNvSpPr txBox="1"/>
            <p:nvPr/>
          </p:nvSpPr>
          <p:spPr>
            <a:xfrm>
              <a:off x="2799999" y="1971773"/>
              <a:ext cx="638379" cy="246221"/>
            </a:xfrm>
            <a:prstGeom prst="rect">
              <a:avLst/>
            </a:prstGeom>
            <a:noFill/>
          </p:spPr>
          <p:txBody>
            <a:bodyPr wrap="square" rtlCol="0">
              <a:spAutoFit/>
            </a:bodyPr>
            <a:lstStyle/>
            <a:p>
              <a:r>
                <a:rPr lang="nl-NL" sz="1000" dirty="0"/>
                <a:t>[name]</a:t>
              </a:r>
            </a:p>
          </p:txBody>
        </p:sp>
      </p:grpSp>
      <p:grpSp>
        <p:nvGrpSpPr>
          <p:cNvPr id="304" name="Group 303">
            <a:extLst>
              <a:ext uri="{FF2B5EF4-FFF2-40B4-BE49-F238E27FC236}">
                <a16:creationId xmlns:a16="http://schemas.microsoft.com/office/drawing/2014/main" id="{EED35E7A-3DD8-4996-CD97-F37A921271CE}"/>
              </a:ext>
            </a:extLst>
          </p:cNvPr>
          <p:cNvGrpSpPr/>
          <p:nvPr/>
        </p:nvGrpSpPr>
        <p:grpSpPr>
          <a:xfrm>
            <a:off x="2515510" y="3805934"/>
            <a:ext cx="669909" cy="419108"/>
            <a:chOff x="2783232" y="2487140"/>
            <a:chExt cx="669909" cy="419108"/>
          </a:xfrm>
        </p:grpSpPr>
        <p:grpSp>
          <p:nvGrpSpPr>
            <p:cNvPr id="305" name="Group 304">
              <a:extLst>
                <a:ext uri="{FF2B5EF4-FFF2-40B4-BE49-F238E27FC236}">
                  <a16:creationId xmlns:a16="http://schemas.microsoft.com/office/drawing/2014/main" id="{51D53812-E99A-4309-81E1-4262CBF21EF7}"/>
                </a:ext>
              </a:extLst>
            </p:cNvPr>
            <p:cNvGrpSpPr/>
            <p:nvPr/>
          </p:nvGrpSpPr>
          <p:grpSpPr>
            <a:xfrm>
              <a:off x="2783232" y="2487140"/>
              <a:ext cx="307032" cy="274637"/>
              <a:chOff x="326536" y="4002396"/>
              <a:chExt cx="307032" cy="274637"/>
            </a:xfrm>
          </p:grpSpPr>
          <p:sp>
            <p:nvSpPr>
              <p:cNvPr id="307" name="Oval 306">
                <a:extLst>
                  <a:ext uri="{FF2B5EF4-FFF2-40B4-BE49-F238E27FC236}">
                    <a16:creationId xmlns:a16="http://schemas.microsoft.com/office/drawing/2014/main" id="{3B1F98C1-71F9-FDF6-84F8-63C3A10985E5}"/>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8" name="Picture 171" descr="Flag: Netherlands">
                <a:hlinkClick r:id="rId2"/>
                <a:extLst>
                  <a:ext uri="{FF2B5EF4-FFF2-40B4-BE49-F238E27FC236}">
                    <a16:creationId xmlns:a16="http://schemas.microsoft.com/office/drawing/2014/main" id="{7E70BD49-81C9-F7BD-56E7-63D1963F30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06" name="TextBox 305">
              <a:extLst>
                <a:ext uri="{FF2B5EF4-FFF2-40B4-BE49-F238E27FC236}">
                  <a16:creationId xmlns:a16="http://schemas.microsoft.com/office/drawing/2014/main" id="{85CC146B-AE05-09BE-2820-27DFDE6937F6}"/>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09" name="Group 308">
            <a:extLst>
              <a:ext uri="{FF2B5EF4-FFF2-40B4-BE49-F238E27FC236}">
                <a16:creationId xmlns:a16="http://schemas.microsoft.com/office/drawing/2014/main" id="{EB178AC4-58FD-0B79-54B0-BD6883A56C92}"/>
              </a:ext>
            </a:extLst>
          </p:cNvPr>
          <p:cNvGrpSpPr/>
          <p:nvPr/>
        </p:nvGrpSpPr>
        <p:grpSpPr>
          <a:xfrm>
            <a:off x="3090922" y="3805872"/>
            <a:ext cx="669909" cy="419108"/>
            <a:chOff x="2783232" y="2487140"/>
            <a:chExt cx="669909" cy="419108"/>
          </a:xfrm>
        </p:grpSpPr>
        <p:grpSp>
          <p:nvGrpSpPr>
            <p:cNvPr id="310" name="Group 309">
              <a:extLst>
                <a:ext uri="{FF2B5EF4-FFF2-40B4-BE49-F238E27FC236}">
                  <a16:creationId xmlns:a16="http://schemas.microsoft.com/office/drawing/2014/main" id="{6013A415-D043-9A6C-5410-495F4428286B}"/>
                </a:ext>
              </a:extLst>
            </p:cNvPr>
            <p:cNvGrpSpPr/>
            <p:nvPr/>
          </p:nvGrpSpPr>
          <p:grpSpPr>
            <a:xfrm>
              <a:off x="2783232" y="2487140"/>
              <a:ext cx="307032" cy="274637"/>
              <a:chOff x="326536" y="4002396"/>
              <a:chExt cx="307032" cy="274637"/>
            </a:xfrm>
          </p:grpSpPr>
          <p:sp>
            <p:nvSpPr>
              <p:cNvPr id="312" name="Oval 311">
                <a:extLst>
                  <a:ext uri="{FF2B5EF4-FFF2-40B4-BE49-F238E27FC236}">
                    <a16:creationId xmlns:a16="http://schemas.microsoft.com/office/drawing/2014/main" id="{234827E1-C529-5249-C275-C58B8B677DE3}"/>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3" name="Picture 171" descr="Flag: Netherlands">
                <a:hlinkClick r:id="rId2"/>
                <a:extLst>
                  <a:ext uri="{FF2B5EF4-FFF2-40B4-BE49-F238E27FC236}">
                    <a16:creationId xmlns:a16="http://schemas.microsoft.com/office/drawing/2014/main" id="{5609D2A6-8A76-580D-7498-A35C81D5CE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11" name="TextBox 310">
              <a:extLst>
                <a:ext uri="{FF2B5EF4-FFF2-40B4-BE49-F238E27FC236}">
                  <a16:creationId xmlns:a16="http://schemas.microsoft.com/office/drawing/2014/main" id="{97F01C5B-2AC0-36EA-54F2-7727DF7FA889}"/>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14" name="Group 313">
            <a:extLst>
              <a:ext uri="{FF2B5EF4-FFF2-40B4-BE49-F238E27FC236}">
                <a16:creationId xmlns:a16="http://schemas.microsoft.com/office/drawing/2014/main" id="{A2636320-D6C5-82A5-80D7-24DB860AA891}"/>
              </a:ext>
            </a:extLst>
          </p:cNvPr>
          <p:cNvGrpSpPr/>
          <p:nvPr/>
        </p:nvGrpSpPr>
        <p:grpSpPr>
          <a:xfrm>
            <a:off x="3640260" y="3816822"/>
            <a:ext cx="669909" cy="419108"/>
            <a:chOff x="2783232" y="2487140"/>
            <a:chExt cx="669909" cy="419108"/>
          </a:xfrm>
        </p:grpSpPr>
        <p:grpSp>
          <p:nvGrpSpPr>
            <p:cNvPr id="315" name="Group 314">
              <a:extLst>
                <a:ext uri="{FF2B5EF4-FFF2-40B4-BE49-F238E27FC236}">
                  <a16:creationId xmlns:a16="http://schemas.microsoft.com/office/drawing/2014/main" id="{2BC39134-DBD2-B164-6CF8-C8821A2EE0DE}"/>
                </a:ext>
              </a:extLst>
            </p:cNvPr>
            <p:cNvGrpSpPr/>
            <p:nvPr/>
          </p:nvGrpSpPr>
          <p:grpSpPr>
            <a:xfrm>
              <a:off x="2783232" y="2487140"/>
              <a:ext cx="307032" cy="274637"/>
              <a:chOff x="326536" y="4002396"/>
              <a:chExt cx="307032" cy="274637"/>
            </a:xfrm>
          </p:grpSpPr>
          <p:sp>
            <p:nvSpPr>
              <p:cNvPr id="317" name="Oval 316">
                <a:extLst>
                  <a:ext uri="{FF2B5EF4-FFF2-40B4-BE49-F238E27FC236}">
                    <a16:creationId xmlns:a16="http://schemas.microsoft.com/office/drawing/2014/main" id="{A2003F04-9CFB-895F-1901-F4A434256911}"/>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8" name="Picture 171" descr="Flag: Netherlands">
                <a:hlinkClick r:id="rId2"/>
                <a:extLst>
                  <a:ext uri="{FF2B5EF4-FFF2-40B4-BE49-F238E27FC236}">
                    <a16:creationId xmlns:a16="http://schemas.microsoft.com/office/drawing/2014/main" id="{A8743C03-35F1-7FCE-ED9C-06FF76796E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16" name="TextBox 315">
              <a:extLst>
                <a:ext uri="{FF2B5EF4-FFF2-40B4-BE49-F238E27FC236}">
                  <a16:creationId xmlns:a16="http://schemas.microsoft.com/office/drawing/2014/main" id="{754AD454-4159-95EE-39BF-25183EB54437}"/>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19" name="Group 318">
            <a:extLst>
              <a:ext uri="{FF2B5EF4-FFF2-40B4-BE49-F238E27FC236}">
                <a16:creationId xmlns:a16="http://schemas.microsoft.com/office/drawing/2014/main" id="{4B8C3E76-48F9-BB17-7B1A-E26632480DA2}"/>
              </a:ext>
            </a:extLst>
          </p:cNvPr>
          <p:cNvGrpSpPr/>
          <p:nvPr/>
        </p:nvGrpSpPr>
        <p:grpSpPr>
          <a:xfrm>
            <a:off x="4174818" y="3805872"/>
            <a:ext cx="669909" cy="419108"/>
            <a:chOff x="2783232" y="2487140"/>
            <a:chExt cx="669909" cy="419108"/>
          </a:xfrm>
        </p:grpSpPr>
        <p:grpSp>
          <p:nvGrpSpPr>
            <p:cNvPr id="320" name="Group 319">
              <a:extLst>
                <a:ext uri="{FF2B5EF4-FFF2-40B4-BE49-F238E27FC236}">
                  <a16:creationId xmlns:a16="http://schemas.microsoft.com/office/drawing/2014/main" id="{2C11D66D-F963-8902-2AC1-C7C40BD8E93F}"/>
                </a:ext>
              </a:extLst>
            </p:cNvPr>
            <p:cNvGrpSpPr/>
            <p:nvPr/>
          </p:nvGrpSpPr>
          <p:grpSpPr>
            <a:xfrm>
              <a:off x="2783232" y="2487140"/>
              <a:ext cx="307032" cy="274637"/>
              <a:chOff x="326536" y="4002396"/>
              <a:chExt cx="307032" cy="274637"/>
            </a:xfrm>
          </p:grpSpPr>
          <p:sp>
            <p:nvSpPr>
              <p:cNvPr id="322" name="Oval 321">
                <a:extLst>
                  <a:ext uri="{FF2B5EF4-FFF2-40B4-BE49-F238E27FC236}">
                    <a16:creationId xmlns:a16="http://schemas.microsoft.com/office/drawing/2014/main" id="{C18FF5D0-EC5F-F9C4-E0E9-1CF8A3C8489F}"/>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23" name="Picture 171" descr="Flag: Netherlands">
                <a:hlinkClick r:id="rId2"/>
                <a:extLst>
                  <a:ext uri="{FF2B5EF4-FFF2-40B4-BE49-F238E27FC236}">
                    <a16:creationId xmlns:a16="http://schemas.microsoft.com/office/drawing/2014/main" id="{2E05D11A-B4FF-2610-5693-A269CC30CB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21" name="TextBox 320">
              <a:extLst>
                <a:ext uri="{FF2B5EF4-FFF2-40B4-BE49-F238E27FC236}">
                  <a16:creationId xmlns:a16="http://schemas.microsoft.com/office/drawing/2014/main" id="{3518A168-3432-5B1D-386F-786FB61EAE9A}"/>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24" name="Group 323">
            <a:extLst>
              <a:ext uri="{FF2B5EF4-FFF2-40B4-BE49-F238E27FC236}">
                <a16:creationId xmlns:a16="http://schemas.microsoft.com/office/drawing/2014/main" id="{69438D16-BB69-A44A-C457-4493AEA6B94B}"/>
              </a:ext>
            </a:extLst>
          </p:cNvPr>
          <p:cNvGrpSpPr/>
          <p:nvPr/>
        </p:nvGrpSpPr>
        <p:grpSpPr>
          <a:xfrm>
            <a:off x="4734149" y="3805411"/>
            <a:ext cx="669909" cy="419108"/>
            <a:chOff x="2783232" y="2487140"/>
            <a:chExt cx="669909" cy="419108"/>
          </a:xfrm>
        </p:grpSpPr>
        <p:grpSp>
          <p:nvGrpSpPr>
            <p:cNvPr id="325" name="Group 324">
              <a:extLst>
                <a:ext uri="{FF2B5EF4-FFF2-40B4-BE49-F238E27FC236}">
                  <a16:creationId xmlns:a16="http://schemas.microsoft.com/office/drawing/2014/main" id="{7F53CEB0-79CC-790D-AE83-1B955FD1C412}"/>
                </a:ext>
              </a:extLst>
            </p:cNvPr>
            <p:cNvGrpSpPr/>
            <p:nvPr/>
          </p:nvGrpSpPr>
          <p:grpSpPr>
            <a:xfrm>
              <a:off x="2783232" y="2487140"/>
              <a:ext cx="307032" cy="274637"/>
              <a:chOff x="326536" y="4002396"/>
              <a:chExt cx="307032" cy="274637"/>
            </a:xfrm>
          </p:grpSpPr>
          <p:sp>
            <p:nvSpPr>
              <p:cNvPr id="327" name="Oval 326">
                <a:extLst>
                  <a:ext uri="{FF2B5EF4-FFF2-40B4-BE49-F238E27FC236}">
                    <a16:creationId xmlns:a16="http://schemas.microsoft.com/office/drawing/2014/main" id="{04353781-4CEF-FE0D-6D7D-542E1F57F259}"/>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28" name="Picture 171" descr="Flag: Netherlands">
                <a:hlinkClick r:id="rId2"/>
                <a:extLst>
                  <a:ext uri="{FF2B5EF4-FFF2-40B4-BE49-F238E27FC236}">
                    <a16:creationId xmlns:a16="http://schemas.microsoft.com/office/drawing/2014/main" id="{6A59C541-23A7-A55C-BD4B-AAD461B2E6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26" name="TextBox 325">
              <a:extLst>
                <a:ext uri="{FF2B5EF4-FFF2-40B4-BE49-F238E27FC236}">
                  <a16:creationId xmlns:a16="http://schemas.microsoft.com/office/drawing/2014/main" id="{8AEBE65E-067D-1971-69F1-FC4CC1460253}"/>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29" name="Group 328">
            <a:extLst>
              <a:ext uri="{FF2B5EF4-FFF2-40B4-BE49-F238E27FC236}">
                <a16:creationId xmlns:a16="http://schemas.microsoft.com/office/drawing/2014/main" id="{F313A5E3-47F0-C68F-6C16-0834997AE3F0}"/>
              </a:ext>
            </a:extLst>
          </p:cNvPr>
          <p:cNvGrpSpPr/>
          <p:nvPr/>
        </p:nvGrpSpPr>
        <p:grpSpPr>
          <a:xfrm>
            <a:off x="5286584" y="3816822"/>
            <a:ext cx="669909" cy="419108"/>
            <a:chOff x="2783232" y="2487140"/>
            <a:chExt cx="669909" cy="419108"/>
          </a:xfrm>
        </p:grpSpPr>
        <p:grpSp>
          <p:nvGrpSpPr>
            <p:cNvPr id="330" name="Group 329">
              <a:extLst>
                <a:ext uri="{FF2B5EF4-FFF2-40B4-BE49-F238E27FC236}">
                  <a16:creationId xmlns:a16="http://schemas.microsoft.com/office/drawing/2014/main" id="{B3D408C3-B0A9-CF46-8202-1315AAEC526E}"/>
                </a:ext>
              </a:extLst>
            </p:cNvPr>
            <p:cNvGrpSpPr/>
            <p:nvPr/>
          </p:nvGrpSpPr>
          <p:grpSpPr>
            <a:xfrm>
              <a:off x="2783232" y="2487140"/>
              <a:ext cx="307032" cy="274637"/>
              <a:chOff x="326536" y="4002396"/>
              <a:chExt cx="307032" cy="274637"/>
            </a:xfrm>
          </p:grpSpPr>
          <p:sp>
            <p:nvSpPr>
              <p:cNvPr id="332" name="Oval 331">
                <a:extLst>
                  <a:ext uri="{FF2B5EF4-FFF2-40B4-BE49-F238E27FC236}">
                    <a16:creationId xmlns:a16="http://schemas.microsoft.com/office/drawing/2014/main" id="{889F1DB0-DC2E-C7D1-9D9E-06B7A090E2A7}"/>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33" name="Picture 171" descr="Flag: Netherlands">
                <a:hlinkClick r:id="rId2"/>
                <a:extLst>
                  <a:ext uri="{FF2B5EF4-FFF2-40B4-BE49-F238E27FC236}">
                    <a16:creationId xmlns:a16="http://schemas.microsoft.com/office/drawing/2014/main" id="{909CD006-20AD-131A-ADAA-F008F381AC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31" name="TextBox 330">
              <a:extLst>
                <a:ext uri="{FF2B5EF4-FFF2-40B4-BE49-F238E27FC236}">
                  <a16:creationId xmlns:a16="http://schemas.microsoft.com/office/drawing/2014/main" id="{BC86D731-78B0-0272-AA7B-67B245F463B7}"/>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34" name="Group 333">
            <a:extLst>
              <a:ext uri="{FF2B5EF4-FFF2-40B4-BE49-F238E27FC236}">
                <a16:creationId xmlns:a16="http://schemas.microsoft.com/office/drawing/2014/main" id="{318CE47C-143A-DF25-1A9B-12B4849C00FD}"/>
              </a:ext>
            </a:extLst>
          </p:cNvPr>
          <p:cNvGrpSpPr/>
          <p:nvPr/>
        </p:nvGrpSpPr>
        <p:grpSpPr>
          <a:xfrm>
            <a:off x="5849335" y="3816822"/>
            <a:ext cx="669909" cy="419108"/>
            <a:chOff x="2783232" y="2487140"/>
            <a:chExt cx="669909" cy="419108"/>
          </a:xfrm>
        </p:grpSpPr>
        <p:grpSp>
          <p:nvGrpSpPr>
            <p:cNvPr id="335" name="Group 334">
              <a:extLst>
                <a:ext uri="{FF2B5EF4-FFF2-40B4-BE49-F238E27FC236}">
                  <a16:creationId xmlns:a16="http://schemas.microsoft.com/office/drawing/2014/main" id="{023D2177-7600-43DC-8C5F-0FBCE0848F27}"/>
                </a:ext>
              </a:extLst>
            </p:cNvPr>
            <p:cNvGrpSpPr/>
            <p:nvPr/>
          </p:nvGrpSpPr>
          <p:grpSpPr>
            <a:xfrm>
              <a:off x="2783232" y="2487140"/>
              <a:ext cx="307032" cy="274637"/>
              <a:chOff x="326536" y="4002396"/>
              <a:chExt cx="307032" cy="274637"/>
            </a:xfrm>
          </p:grpSpPr>
          <p:sp>
            <p:nvSpPr>
              <p:cNvPr id="337" name="Oval 336">
                <a:extLst>
                  <a:ext uri="{FF2B5EF4-FFF2-40B4-BE49-F238E27FC236}">
                    <a16:creationId xmlns:a16="http://schemas.microsoft.com/office/drawing/2014/main" id="{2240C324-A220-0BA4-4807-CB5428DE5D68}"/>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38" name="Picture 171" descr="Flag: Netherlands">
                <a:hlinkClick r:id="rId2"/>
                <a:extLst>
                  <a:ext uri="{FF2B5EF4-FFF2-40B4-BE49-F238E27FC236}">
                    <a16:creationId xmlns:a16="http://schemas.microsoft.com/office/drawing/2014/main" id="{659404D8-C53B-FA86-9AE8-B1736271BA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36" name="TextBox 335">
              <a:extLst>
                <a:ext uri="{FF2B5EF4-FFF2-40B4-BE49-F238E27FC236}">
                  <a16:creationId xmlns:a16="http://schemas.microsoft.com/office/drawing/2014/main" id="{AE1E7DD3-69B0-8558-CC6D-BDA297153C33}"/>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39" name="Group 338">
            <a:extLst>
              <a:ext uri="{FF2B5EF4-FFF2-40B4-BE49-F238E27FC236}">
                <a16:creationId xmlns:a16="http://schemas.microsoft.com/office/drawing/2014/main" id="{11CF9695-8466-4C41-79FE-E83632B74821}"/>
              </a:ext>
            </a:extLst>
          </p:cNvPr>
          <p:cNvGrpSpPr/>
          <p:nvPr/>
        </p:nvGrpSpPr>
        <p:grpSpPr>
          <a:xfrm>
            <a:off x="6404518" y="3816822"/>
            <a:ext cx="669909" cy="419108"/>
            <a:chOff x="2783232" y="2487140"/>
            <a:chExt cx="669909" cy="419108"/>
          </a:xfrm>
        </p:grpSpPr>
        <p:grpSp>
          <p:nvGrpSpPr>
            <p:cNvPr id="340" name="Group 339">
              <a:extLst>
                <a:ext uri="{FF2B5EF4-FFF2-40B4-BE49-F238E27FC236}">
                  <a16:creationId xmlns:a16="http://schemas.microsoft.com/office/drawing/2014/main" id="{84346725-B927-D937-5E58-EE284552C917}"/>
                </a:ext>
              </a:extLst>
            </p:cNvPr>
            <p:cNvGrpSpPr/>
            <p:nvPr/>
          </p:nvGrpSpPr>
          <p:grpSpPr>
            <a:xfrm>
              <a:off x="2783232" y="2487140"/>
              <a:ext cx="307032" cy="274637"/>
              <a:chOff x="326536" y="4002396"/>
              <a:chExt cx="307032" cy="274637"/>
            </a:xfrm>
          </p:grpSpPr>
          <p:sp>
            <p:nvSpPr>
              <p:cNvPr id="342" name="Oval 341">
                <a:extLst>
                  <a:ext uri="{FF2B5EF4-FFF2-40B4-BE49-F238E27FC236}">
                    <a16:creationId xmlns:a16="http://schemas.microsoft.com/office/drawing/2014/main" id="{A22FB1F5-2020-5D68-2024-F0B7E6E942A0}"/>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3" name="Picture 171" descr="Flag: Netherlands">
                <a:hlinkClick r:id="rId2"/>
                <a:extLst>
                  <a:ext uri="{FF2B5EF4-FFF2-40B4-BE49-F238E27FC236}">
                    <a16:creationId xmlns:a16="http://schemas.microsoft.com/office/drawing/2014/main" id="{D1886AD8-7D99-117E-C5D2-10F015BA02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41" name="TextBox 340">
              <a:extLst>
                <a:ext uri="{FF2B5EF4-FFF2-40B4-BE49-F238E27FC236}">
                  <a16:creationId xmlns:a16="http://schemas.microsoft.com/office/drawing/2014/main" id="{FD1ED655-E0D8-47F7-4DC3-3E886DC3143B}"/>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44" name="Group 343">
            <a:extLst>
              <a:ext uri="{FF2B5EF4-FFF2-40B4-BE49-F238E27FC236}">
                <a16:creationId xmlns:a16="http://schemas.microsoft.com/office/drawing/2014/main" id="{98100D2A-1D87-03B8-6792-5DCD9231B4BF}"/>
              </a:ext>
            </a:extLst>
          </p:cNvPr>
          <p:cNvGrpSpPr/>
          <p:nvPr/>
        </p:nvGrpSpPr>
        <p:grpSpPr>
          <a:xfrm>
            <a:off x="6898289" y="3805411"/>
            <a:ext cx="669909" cy="419108"/>
            <a:chOff x="2783232" y="2487140"/>
            <a:chExt cx="669909" cy="419108"/>
          </a:xfrm>
        </p:grpSpPr>
        <p:grpSp>
          <p:nvGrpSpPr>
            <p:cNvPr id="345" name="Group 344">
              <a:extLst>
                <a:ext uri="{FF2B5EF4-FFF2-40B4-BE49-F238E27FC236}">
                  <a16:creationId xmlns:a16="http://schemas.microsoft.com/office/drawing/2014/main" id="{23506273-6858-0F52-8332-67A30F9FFD1B}"/>
                </a:ext>
              </a:extLst>
            </p:cNvPr>
            <p:cNvGrpSpPr/>
            <p:nvPr/>
          </p:nvGrpSpPr>
          <p:grpSpPr>
            <a:xfrm>
              <a:off x="2783232" y="2487140"/>
              <a:ext cx="307032" cy="274637"/>
              <a:chOff x="326536" y="4002396"/>
              <a:chExt cx="307032" cy="274637"/>
            </a:xfrm>
          </p:grpSpPr>
          <p:sp>
            <p:nvSpPr>
              <p:cNvPr id="347" name="Oval 346">
                <a:extLst>
                  <a:ext uri="{FF2B5EF4-FFF2-40B4-BE49-F238E27FC236}">
                    <a16:creationId xmlns:a16="http://schemas.microsoft.com/office/drawing/2014/main" id="{BE603C5D-518D-13CC-0FEA-6E2D25C897AB}"/>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8" name="Picture 171" descr="Flag: Netherlands">
                <a:hlinkClick r:id="rId2"/>
                <a:extLst>
                  <a:ext uri="{FF2B5EF4-FFF2-40B4-BE49-F238E27FC236}">
                    <a16:creationId xmlns:a16="http://schemas.microsoft.com/office/drawing/2014/main" id="{0F4FE02C-7772-4FA5-3BA4-524677202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46" name="TextBox 345">
              <a:extLst>
                <a:ext uri="{FF2B5EF4-FFF2-40B4-BE49-F238E27FC236}">
                  <a16:creationId xmlns:a16="http://schemas.microsoft.com/office/drawing/2014/main" id="{0A8BBFBA-C345-B1CA-8320-87A788136C58}"/>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49" name="Group 348">
            <a:extLst>
              <a:ext uri="{FF2B5EF4-FFF2-40B4-BE49-F238E27FC236}">
                <a16:creationId xmlns:a16="http://schemas.microsoft.com/office/drawing/2014/main" id="{E87BE929-6C2C-28CD-6BC8-7DB2E67EA4D5}"/>
              </a:ext>
            </a:extLst>
          </p:cNvPr>
          <p:cNvGrpSpPr/>
          <p:nvPr/>
        </p:nvGrpSpPr>
        <p:grpSpPr>
          <a:xfrm>
            <a:off x="7419413" y="3786017"/>
            <a:ext cx="669909" cy="419108"/>
            <a:chOff x="2783232" y="2487140"/>
            <a:chExt cx="669909" cy="419108"/>
          </a:xfrm>
        </p:grpSpPr>
        <p:grpSp>
          <p:nvGrpSpPr>
            <p:cNvPr id="350" name="Group 349">
              <a:extLst>
                <a:ext uri="{FF2B5EF4-FFF2-40B4-BE49-F238E27FC236}">
                  <a16:creationId xmlns:a16="http://schemas.microsoft.com/office/drawing/2014/main" id="{B54BE3D5-4109-205A-985F-52EA6AB0ACDD}"/>
                </a:ext>
              </a:extLst>
            </p:cNvPr>
            <p:cNvGrpSpPr/>
            <p:nvPr/>
          </p:nvGrpSpPr>
          <p:grpSpPr>
            <a:xfrm>
              <a:off x="2783232" y="2487140"/>
              <a:ext cx="307032" cy="274637"/>
              <a:chOff x="326536" y="4002396"/>
              <a:chExt cx="307032" cy="274637"/>
            </a:xfrm>
          </p:grpSpPr>
          <p:sp>
            <p:nvSpPr>
              <p:cNvPr id="352" name="Oval 351">
                <a:extLst>
                  <a:ext uri="{FF2B5EF4-FFF2-40B4-BE49-F238E27FC236}">
                    <a16:creationId xmlns:a16="http://schemas.microsoft.com/office/drawing/2014/main" id="{053CD55D-460F-ED1F-BEF3-BFD8FA65202A}"/>
                  </a:ext>
                </a:extLst>
              </p:cNvPr>
              <p:cNvSpPr/>
              <p:nvPr/>
            </p:nvSpPr>
            <p:spPr>
              <a:xfrm>
                <a:off x="326536" y="42313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53" name="Picture 171" descr="Flag: Netherlands">
                <a:hlinkClick r:id="rId2"/>
                <a:extLst>
                  <a:ext uri="{FF2B5EF4-FFF2-40B4-BE49-F238E27FC236}">
                    <a16:creationId xmlns:a16="http://schemas.microsoft.com/office/drawing/2014/main" id="{3BF119BB-19B5-DB7C-5BCA-B1DD3F224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91" y="400239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51" name="TextBox 350">
              <a:extLst>
                <a:ext uri="{FF2B5EF4-FFF2-40B4-BE49-F238E27FC236}">
                  <a16:creationId xmlns:a16="http://schemas.microsoft.com/office/drawing/2014/main" id="{6FBF43FE-D202-5D83-2333-65AF5DECCB92}"/>
                </a:ext>
              </a:extLst>
            </p:cNvPr>
            <p:cNvSpPr txBox="1"/>
            <p:nvPr/>
          </p:nvSpPr>
          <p:spPr>
            <a:xfrm>
              <a:off x="2814762" y="2660027"/>
              <a:ext cx="638379" cy="246221"/>
            </a:xfrm>
            <a:prstGeom prst="rect">
              <a:avLst/>
            </a:prstGeom>
            <a:noFill/>
          </p:spPr>
          <p:txBody>
            <a:bodyPr wrap="square" rtlCol="0">
              <a:spAutoFit/>
            </a:bodyPr>
            <a:lstStyle/>
            <a:p>
              <a:r>
                <a:rPr lang="nl-NL" sz="1000" dirty="0"/>
                <a:t>[name]</a:t>
              </a:r>
            </a:p>
          </p:txBody>
        </p:sp>
      </p:grpSp>
      <p:grpSp>
        <p:nvGrpSpPr>
          <p:cNvPr id="354" name="Group 353">
            <a:extLst>
              <a:ext uri="{FF2B5EF4-FFF2-40B4-BE49-F238E27FC236}">
                <a16:creationId xmlns:a16="http://schemas.microsoft.com/office/drawing/2014/main" id="{56B549E4-9EA6-39F8-5122-255F5C0B1F45}"/>
              </a:ext>
            </a:extLst>
          </p:cNvPr>
          <p:cNvGrpSpPr/>
          <p:nvPr/>
        </p:nvGrpSpPr>
        <p:grpSpPr>
          <a:xfrm>
            <a:off x="2519491" y="4567163"/>
            <a:ext cx="321566" cy="274637"/>
            <a:chOff x="308108" y="3681035"/>
            <a:chExt cx="321566" cy="274637"/>
          </a:xfrm>
        </p:grpSpPr>
        <p:sp>
          <p:nvSpPr>
            <p:cNvPr id="355" name="Oval 354">
              <a:extLst>
                <a:ext uri="{FF2B5EF4-FFF2-40B4-BE49-F238E27FC236}">
                  <a16:creationId xmlns:a16="http://schemas.microsoft.com/office/drawing/2014/main" id="{48DE3E33-8794-E961-BBF9-C764B10F20A2}"/>
                </a:ext>
              </a:extLst>
            </p:cNvPr>
            <p:cNvSpPr/>
            <p:nvPr/>
          </p:nvSpPr>
          <p:spPr>
            <a:xfrm>
              <a:off x="308108" y="390995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56" name="Picture 169" descr="Flag: Nigeria">
              <a:hlinkClick r:id="rId12"/>
              <a:extLst>
                <a:ext uri="{FF2B5EF4-FFF2-40B4-BE49-F238E27FC236}">
                  <a16:creationId xmlns:a16="http://schemas.microsoft.com/office/drawing/2014/main" id="{E0D959EE-5D8B-FD1E-270C-43114FE4398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7897" y="368103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57" name="TextBox 356">
            <a:extLst>
              <a:ext uri="{FF2B5EF4-FFF2-40B4-BE49-F238E27FC236}">
                <a16:creationId xmlns:a16="http://schemas.microsoft.com/office/drawing/2014/main" id="{F679D892-4A70-2006-717C-E35EE5A0F77B}"/>
              </a:ext>
            </a:extLst>
          </p:cNvPr>
          <p:cNvSpPr txBox="1"/>
          <p:nvPr/>
        </p:nvSpPr>
        <p:spPr>
          <a:xfrm>
            <a:off x="2565210" y="4720542"/>
            <a:ext cx="638379" cy="246221"/>
          </a:xfrm>
          <a:prstGeom prst="rect">
            <a:avLst/>
          </a:prstGeom>
          <a:noFill/>
        </p:spPr>
        <p:txBody>
          <a:bodyPr wrap="square" rtlCol="0">
            <a:spAutoFit/>
          </a:bodyPr>
          <a:lstStyle/>
          <a:p>
            <a:r>
              <a:rPr lang="nl-NL" sz="1000" dirty="0"/>
              <a:t>[name]</a:t>
            </a:r>
          </a:p>
        </p:txBody>
      </p:sp>
      <p:grpSp>
        <p:nvGrpSpPr>
          <p:cNvPr id="358" name="Group 357">
            <a:extLst>
              <a:ext uri="{FF2B5EF4-FFF2-40B4-BE49-F238E27FC236}">
                <a16:creationId xmlns:a16="http://schemas.microsoft.com/office/drawing/2014/main" id="{53320600-D307-F6C3-2234-0C60333F6604}"/>
              </a:ext>
            </a:extLst>
          </p:cNvPr>
          <p:cNvGrpSpPr/>
          <p:nvPr/>
        </p:nvGrpSpPr>
        <p:grpSpPr>
          <a:xfrm>
            <a:off x="3880643" y="5150221"/>
            <a:ext cx="717149" cy="467096"/>
            <a:chOff x="2803806" y="3843236"/>
            <a:chExt cx="717149" cy="467096"/>
          </a:xfrm>
        </p:grpSpPr>
        <p:grpSp>
          <p:nvGrpSpPr>
            <p:cNvPr id="359" name="Group 358">
              <a:extLst>
                <a:ext uri="{FF2B5EF4-FFF2-40B4-BE49-F238E27FC236}">
                  <a16:creationId xmlns:a16="http://schemas.microsoft.com/office/drawing/2014/main" id="{191619B6-4C4F-0FE5-3681-D06383A1D9C2}"/>
                </a:ext>
              </a:extLst>
            </p:cNvPr>
            <p:cNvGrpSpPr/>
            <p:nvPr/>
          </p:nvGrpSpPr>
          <p:grpSpPr>
            <a:xfrm>
              <a:off x="2803806" y="3843236"/>
              <a:ext cx="321565" cy="267671"/>
              <a:chOff x="297285" y="3203519"/>
              <a:chExt cx="321565" cy="267671"/>
            </a:xfrm>
          </p:grpSpPr>
          <p:sp>
            <p:nvSpPr>
              <p:cNvPr id="361" name="Oval 360">
                <a:extLst>
                  <a:ext uri="{FF2B5EF4-FFF2-40B4-BE49-F238E27FC236}">
                    <a16:creationId xmlns:a16="http://schemas.microsoft.com/office/drawing/2014/main" id="{FBFB25D8-5068-890D-DD0E-BF79FA66E539}"/>
                  </a:ext>
                </a:extLst>
              </p:cNvPr>
              <p:cNvSpPr/>
              <p:nvPr/>
            </p:nvSpPr>
            <p:spPr>
              <a:xfrm>
                <a:off x="297285" y="342547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62" name="Picture 172" descr="Flag: Norway">
                <a:hlinkClick r:id="rId10"/>
                <a:extLst>
                  <a:ext uri="{FF2B5EF4-FFF2-40B4-BE49-F238E27FC236}">
                    <a16:creationId xmlns:a16="http://schemas.microsoft.com/office/drawing/2014/main" id="{5C0E9C3A-8335-F620-33A0-5AE76B04378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7073" y="3203519"/>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60" name="TextBox 359">
              <a:extLst>
                <a:ext uri="{FF2B5EF4-FFF2-40B4-BE49-F238E27FC236}">
                  <a16:creationId xmlns:a16="http://schemas.microsoft.com/office/drawing/2014/main" id="{6CC3FC7C-433E-2FB8-C119-0E2D61583908}"/>
                </a:ext>
              </a:extLst>
            </p:cNvPr>
            <p:cNvSpPr txBox="1"/>
            <p:nvPr/>
          </p:nvSpPr>
          <p:spPr>
            <a:xfrm>
              <a:off x="2882576" y="4064111"/>
              <a:ext cx="638379" cy="246221"/>
            </a:xfrm>
            <a:prstGeom prst="rect">
              <a:avLst/>
            </a:prstGeom>
            <a:noFill/>
          </p:spPr>
          <p:txBody>
            <a:bodyPr wrap="square" rtlCol="0">
              <a:spAutoFit/>
            </a:bodyPr>
            <a:lstStyle/>
            <a:p>
              <a:r>
                <a:rPr lang="nl-NL" sz="1000" dirty="0"/>
                <a:t>[name]</a:t>
              </a:r>
            </a:p>
          </p:txBody>
        </p:sp>
      </p:grpSp>
      <p:grpSp>
        <p:nvGrpSpPr>
          <p:cNvPr id="370" name="Group 369">
            <a:extLst>
              <a:ext uri="{FF2B5EF4-FFF2-40B4-BE49-F238E27FC236}">
                <a16:creationId xmlns:a16="http://schemas.microsoft.com/office/drawing/2014/main" id="{BE31873F-387D-20CA-6618-CF1016A1DC52}"/>
              </a:ext>
            </a:extLst>
          </p:cNvPr>
          <p:cNvGrpSpPr/>
          <p:nvPr/>
        </p:nvGrpSpPr>
        <p:grpSpPr>
          <a:xfrm>
            <a:off x="1232658" y="5671544"/>
            <a:ext cx="335879" cy="286517"/>
            <a:chOff x="1232658" y="5671544"/>
            <a:chExt cx="335879" cy="286517"/>
          </a:xfrm>
        </p:grpSpPr>
        <p:sp>
          <p:nvSpPr>
            <p:cNvPr id="364" name="Oval 363">
              <a:extLst>
                <a:ext uri="{FF2B5EF4-FFF2-40B4-BE49-F238E27FC236}">
                  <a16:creationId xmlns:a16="http://schemas.microsoft.com/office/drawing/2014/main" id="{35746C7A-344C-03B6-E6FC-03046BAAE3AD}"/>
                </a:ext>
              </a:extLst>
            </p:cNvPr>
            <p:cNvSpPr/>
            <p:nvPr/>
          </p:nvSpPr>
          <p:spPr>
            <a:xfrm>
              <a:off x="1232658" y="591234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74" name="Picture 2" descr="🇵🇱">
              <a:extLst>
                <a:ext uri="{FF2B5EF4-FFF2-40B4-BE49-F238E27FC236}">
                  <a16:creationId xmlns:a16="http://schemas.microsoft.com/office/drawing/2014/main" id="{89EA5A59-3990-F428-352D-2C94A624D1E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11133" y="5671544"/>
              <a:ext cx="257404" cy="2574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9" name="Group 368">
            <a:extLst>
              <a:ext uri="{FF2B5EF4-FFF2-40B4-BE49-F238E27FC236}">
                <a16:creationId xmlns:a16="http://schemas.microsoft.com/office/drawing/2014/main" id="{2A90E21D-F934-3AC6-2431-84F6A2B2626D}"/>
              </a:ext>
            </a:extLst>
          </p:cNvPr>
          <p:cNvGrpSpPr/>
          <p:nvPr/>
        </p:nvGrpSpPr>
        <p:grpSpPr>
          <a:xfrm>
            <a:off x="1211351" y="6128239"/>
            <a:ext cx="325755" cy="283842"/>
            <a:chOff x="1211351" y="6128239"/>
            <a:chExt cx="325755" cy="283842"/>
          </a:xfrm>
        </p:grpSpPr>
        <p:sp>
          <p:nvSpPr>
            <p:cNvPr id="367" name="Oval 366">
              <a:extLst>
                <a:ext uri="{FF2B5EF4-FFF2-40B4-BE49-F238E27FC236}">
                  <a16:creationId xmlns:a16="http://schemas.microsoft.com/office/drawing/2014/main" id="{2B4F1825-5956-446B-A3F1-4AD3959D3602}"/>
                </a:ext>
              </a:extLst>
            </p:cNvPr>
            <p:cNvSpPr/>
            <p:nvPr/>
          </p:nvSpPr>
          <p:spPr>
            <a:xfrm>
              <a:off x="1211351" y="636636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76" name="Picture 4" descr="🇷🇺">
              <a:extLst>
                <a:ext uri="{FF2B5EF4-FFF2-40B4-BE49-F238E27FC236}">
                  <a16:creationId xmlns:a16="http://schemas.microsoft.com/office/drawing/2014/main" id="{5C6E0826-0762-F10B-7FCA-AB4E6AD34B9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79702" y="6128239"/>
              <a:ext cx="257404" cy="2574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656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D653771E-0CB7-4E1D-9683-80CEC8E1CA9A}"/>
              </a:ext>
            </a:extLst>
          </p:cNvPr>
          <p:cNvGrpSpPr/>
          <p:nvPr/>
        </p:nvGrpSpPr>
        <p:grpSpPr>
          <a:xfrm>
            <a:off x="1732460" y="4618345"/>
            <a:ext cx="264917" cy="236788"/>
            <a:chOff x="865632" y="1200513"/>
            <a:chExt cx="264917" cy="236788"/>
          </a:xfrm>
        </p:grpSpPr>
        <p:sp>
          <p:nvSpPr>
            <p:cNvPr id="30" name="Oval 29">
              <a:extLst>
                <a:ext uri="{FF2B5EF4-FFF2-40B4-BE49-F238E27FC236}">
                  <a16:creationId xmlns:a16="http://schemas.microsoft.com/office/drawing/2014/main" id="{B4F8E22D-1CAF-0179-3D93-5340D56EB847}"/>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 name="Picture 240" descr="Flag: United States">
              <a:hlinkClick r:id="rId2"/>
              <a:extLst>
                <a:ext uri="{FF2B5EF4-FFF2-40B4-BE49-F238E27FC236}">
                  <a16:creationId xmlns:a16="http://schemas.microsoft.com/office/drawing/2014/main" id="{BFA70009-A76F-3F1B-EBED-D37ACF266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 name="Group 31">
            <a:extLst>
              <a:ext uri="{FF2B5EF4-FFF2-40B4-BE49-F238E27FC236}">
                <a16:creationId xmlns:a16="http://schemas.microsoft.com/office/drawing/2014/main" id="{DF2FBBBD-1EF0-2925-21FD-4D7B2C26BA47}"/>
              </a:ext>
            </a:extLst>
          </p:cNvPr>
          <p:cNvGrpSpPr/>
          <p:nvPr/>
        </p:nvGrpSpPr>
        <p:grpSpPr>
          <a:xfrm>
            <a:off x="1755319" y="3900483"/>
            <a:ext cx="271927" cy="242310"/>
            <a:chOff x="823131" y="300109"/>
            <a:chExt cx="271927" cy="242310"/>
          </a:xfrm>
        </p:grpSpPr>
        <p:sp>
          <p:nvSpPr>
            <p:cNvPr id="33" name="Oval 32">
              <a:extLst>
                <a:ext uri="{FF2B5EF4-FFF2-40B4-BE49-F238E27FC236}">
                  <a16:creationId xmlns:a16="http://schemas.microsoft.com/office/drawing/2014/main" id="{88F92328-DA6B-92E3-58B3-ADF593075536}"/>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 name="Picture 81" descr="Flag: United Kingdom">
              <a:hlinkClick r:id="rId4"/>
              <a:extLst>
                <a:ext uri="{FF2B5EF4-FFF2-40B4-BE49-F238E27FC236}">
                  <a16:creationId xmlns:a16="http://schemas.microsoft.com/office/drawing/2014/main" id="{E5699536-3D4F-1B55-FF91-F75E7A4581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EC432BEF-3033-1667-6C4E-F23B8FF65102}"/>
              </a:ext>
            </a:extLst>
          </p:cNvPr>
          <p:cNvGrpSpPr/>
          <p:nvPr/>
        </p:nvGrpSpPr>
        <p:grpSpPr>
          <a:xfrm>
            <a:off x="1732460" y="2408637"/>
            <a:ext cx="276782" cy="264474"/>
            <a:chOff x="265430" y="1292215"/>
            <a:chExt cx="276782" cy="264474"/>
          </a:xfrm>
        </p:grpSpPr>
        <p:sp>
          <p:nvSpPr>
            <p:cNvPr id="36" name="Oval 35">
              <a:extLst>
                <a:ext uri="{FF2B5EF4-FFF2-40B4-BE49-F238E27FC236}">
                  <a16:creationId xmlns:a16="http://schemas.microsoft.com/office/drawing/2014/main" id="{9C2972C4-2E64-BAAF-1CAF-3A04FB3ECBBC}"/>
                </a:ext>
              </a:extLst>
            </p:cNvPr>
            <p:cNvSpPr/>
            <p:nvPr/>
          </p:nvSpPr>
          <p:spPr>
            <a:xfrm>
              <a:off x="265430" y="15109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7" name="Picture 43" descr="Flag: Switzerland">
              <a:hlinkClick r:id="rId6"/>
              <a:extLst>
                <a:ext uri="{FF2B5EF4-FFF2-40B4-BE49-F238E27FC236}">
                  <a16:creationId xmlns:a16="http://schemas.microsoft.com/office/drawing/2014/main" id="{3DA26740-3174-4EBC-6943-5F399C46B8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435" y="1292215"/>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 name="Group 37">
            <a:extLst>
              <a:ext uri="{FF2B5EF4-FFF2-40B4-BE49-F238E27FC236}">
                <a16:creationId xmlns:a16="http://schemas.microsoft.com/office/drawing/2014/main" id="{74A8516D-A378-0623-410B-6FEE79E945A4}"/>
              </a:ext>
            </a:extLst>
          </p:cNvPr>
          <p:cNvGrpSpPr/>
          <p:nvPr/>
        </p:nvGrpSpPr>
        <p:grpSpPr>
          <a:xfrm>
            <a:off x="1744870" y="3152826"/>
            <a:ext cx="297496" cy="277711"/>
            <a:chOff x="1094768" y="5225264"/>
            <a:chExt cx="297496" cy="277711"/>
          </a:xfrm>
        </p:grpSpPr>
        <p:pic>
          <p:nvPicPr>
            <p:cNvPr id="39" name="Picture 2" descr="Flag: Uganda on Samsung One UI 5.0">
              <a:extLst>
                <a:ext uri="{FF2B5EF4-FFF2-40B4-BE49-F238E27FC236}">
                  <a16:creationId xmlns:a16="http://schemas.microsoft.com/office/drawing/2014/main" id="{0770270F-B8DF-8A89-8643-CF88432513A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0487" y="5225264"/>
              <a:ext cx="251777" cy="251777"/>
            </a:xfrm>
            <a:prstGeom prst="rect">
              <a:avLst/>
            </a:prstGeom>
            <a:noFill/>
            <a:extLst>
              <a:ext uri="{909E8E84-426E-40DD-AFC4-6F175D3DCCD1}">
                <a14:hiddenFill xmlns:a14="http://schemas.microsoft.com/office/drawing/2010/main">
                  <a:solidFill>
                    <a:srgbClr val="FFFFFF"/>
                  </a:solidFill>
                </a14:hiddenFill>
              </a:ext>
            </a:extLst>
          </p:spPr>
        </p:pic>
        <p:sp>
          <p:nvSpPr>
            <p:cNvPr id="40" name="Oval 39">
              <a:extLst>
                <a:ext uri="{FF2B5EF4-FFF2-40B4-BE49-F238E27FC236}">
                  <a16:creationId xmlns:a16="http://schemas.microsoft.com/office/drawing/2014/main" id="{D230718A-1E81-CD80-8A1F-AE6159FAE1B0}"/>
                </a:ext>
              </a:extLst>
            </p:cNvPr>
            <p:cNvSpPr/>
            <p:nvPr/>
          </p:nvSpPr>
          <p:spPr>
            <a:xfrm>
              <a:off x="1094768" y="545725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41" name="TextBox 40">
            <a:extLst>
              <a:ext uri="{FF2B5EF4-FFF2-40B4-BE49-F238E27FC236}">
                <a16:creationId xmlns:a16="http://schemas.microsoft.com/office/drawing/2014/main" id="{80F8F90E-9F1D-77AC-B8AC-792CCD5B67AC}"/>
              </a:ext>
            </a:extLst>
          </p:cNvPr>
          <p:cNvSpPr txBox="1"/>
          <p:nvPr/>
        </p:nvSpPr>
        <p:spPr>
          <a:xfrm>
            <a:off x="335474" y="196570"/>
            <a:ext cx="1232682" cy="6247864"/>
          </a:xfrm>
          <a:prstGeom prst="rect">
            <a:avLst/>
          </a:prstGeom>
          <a:noFill/>
        </p:spPr>
        <p:txBody>
          <a:bodyPr wrap="square" rtlCol="0">
            <a:spAutoFit/>
          </a:bodyPr>
          <a:lstStyle/>
          <a:p>
            <a:r>
              <a:rPr lang="nl-NL" sz="1600" dirty="0"/>
              <a:t>Singapore </a:t>
            </a:r>
          </a:p>
          <a:p>
            <a:endParaRPr lang="nl-NL" sz="1600" dirty="0"/>
          </a:p>
          <a:p>
            <a:endParaRPr lang="nl-NL" sz="1600" dirty="0"/>
          </a:p>
          <a:p>
            <a:r>
              <a:rPr lang="nl-NL" sz="1600" dirty="0"/>
              <a:t>South </a:t>
            </a:r>
            <a:r>
              <a:rPr lang="nl-NL" sz="1600" dirty="0" err="1"/>
              <a:t>Africa</a:t>
            </a:r>
            <a:endParaRPr lang="nl-NL" sz="1600" dirty="0"/>
          </a:p>
          <a:p>
            <a:endParaRPr lang="nl-NL" sz="1600" dirty="0"/>
          </a:p>
          <a:p>
            <a:endParaRPr lang="nl-NL" sz="1600" dirty="0"/>
          </a:p>
          <a:p>
            <a:r>
              <a:rPr lang="nl-NL" sz="1600" dirty="0"/>
              <a:t>Spain</a:t>
            </a:r>
          </a:p>
          <a:p>
            <a:endParaRPr lang="nl-NL" sz="1600" dirty="0"/>
          </a:p>
          <a:p>
            <a:endParaRPr lang="nl-NL" sz="1600" dirty="0"/>
          </a:p>
          <a:p>
            <a:r>
              <a:rPr lang="nl-NL" sz="1600" dirty="0"/>
              <a:t>Switzerland</a:t>
            </a:r>
          </a:p>
          <a:p>
            <a:endParaRPr lang="nl-NL" sz="1600" dirty="0"/>
          </a:p>
          <a:p>
            <a:endParaRPr lang="nl-NL" sz="1600" dirty="0"/>
          </a:p>
          <a:p>
            <a:r>
              <a:rPr lang="nl-NL" sz="1600" dirty="0"/>
              <a:t>Uganda</a:t>
            </a:r>
          </a:p>
          <a:p>
            <a:endParaRPr lang="nl-NL" sz="1600" dirty="0"/>
          </a:p>
          <a:p>
            <a:endParaRPr lang="nl-NL" sz="1600" dirty="0"/>
          </a:p>
          <a:p>
            <a:r>
              <a:rPr lang="nl-NL" sz="1600" dirty="0"/>
              <a:t>UK</a:t>
            </a:r>
          </a:p>
          <a:p>
            <a:endParaRPr lang="nl-NL" sz="1600" dirty="0"/>
          </a:p>
          <a:p>
            <a:endParaRPr lang="nl-NL" sz="1600" dirty="0"/>
          </a:p>
          <a:p>
            <a:r>
              <a:rPr lang="nl-NL" sz="1600" dirty="0"/>
              <a:t>US</a:t>
            </a:r>
          </a:p>
          <a:p>
            <a:endParaRPr lang="nl-NL" sz="1600" dirty="0"/>
          </a:p>
          <a:p>
            <a:endParaRPr lang="nl-NL" sz="1600" dirty="0"/>
          </a:p>
          <a:p>
            <a:endParaRPr lang="nl-NL" sz="1600" dirty="0"/>
          </a:p>
          <a:p>
            <a:endParaRPr lang="nl-NL" sz="1600" dirty="0"/>
          </a:p>
          <a:p>
            <a:endParaRPr lang="nl-NL" sz="1600" dirty="0"/>
          </a:p>
          <a:p>
            <a:r>
              <a:rPr lang="nl-NL" sz="1600" dirty="0"/>
              <a:t>Venezuela</a:t>
            </a:r>
          </a:p>
        </p:txBody>
      </p:sp>
      <p:cxnSp>
        <p:nvCxnSpPr>
          <p:cNvPr id="42" name="Straight Connector 41">
            <a:extLst>
              <a:ext uri="{FF2B5EF4-FFF2-40B4-BE49-F238E27FC236}">
                <a16:creationId xmlns:a16="http://schemas.microsoft.com/office/drawing/2014/main" id="{0064C0FF-01A3-13C3-6A50-A19EE2EC0488}"/>
              </a:ext>
            </a:extLst>
          </p:cNvPr>
          <p:cNvCxnSpPr/>
          <p:nvPr/>
        </p:nvCxnSpPr>
        <p:spPr>
          <a:xfrm>
            <a:off x="2250040" y="0"/>
            <a:ext cx="0" cy="6858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78CE8F18-6A20-15C4-FCB1-C0AA26AB25EA}"/>
              </a:ext>
            </a:extLst>
          </p:cNvPr>
          <p:cNvGrpSpPr/>
          <p:nvPr/>
        </p:nvGrpSpPr>
        <p:grpSpPr>
          <a:xfrm>
            <a:off x="2347347" y="2360767"/>
            <a:ext cx="661238" cy="463141"/>
            <a:chOff x="2627627" y="417352"/>
            <a:chExt cx="661238" cy="463141"/>
          </a:xfrm>
        </p:grpSpPr>
        <p:grpSp>
          <p:nvGrpSpPr>
            <p:cNvPr id="43" name="Group 42">
              <a:extLst>
                <a:ext uri="{FF2B5EF4-FFF2-40B4-BE49-F238E27FC236}">
                  <a16:creationId xmlns:a16="http://schemas.microsoft.com/office/drawing/2014/main" id="{2EA6C621-F2C8-3655-6A70-0B3A52C9D8F6}"/>
                </a:ext>
              </a:extLst>
            </p:cNvPr>
            <p:cNvGrpSpPr/>
            <p:nvPr/>
          </p:nvGrpSpPr>
          <p:grpSpPr>
            <a:xfrm>
              <a:off x="2627627" y="417352"/>
              <a:ext cx="276782" cy="264474"/>
              <a:chOff x="265430" y="1292215"/>
              <a:chExt cx="276782" cy="264474"/>
            </a:xfrm>
          </p:grpSpPr>
          <p:sp>
            <p:nvSpPr>
              <p:cNvPr id="44" name="Oval 43">
                <a:extLst>
                  <a:ext uri="{FF2B5EF4-FFF2-40B4-BE49-F238E27FC236}">
                    <a16:creationId xmlns:a16="http://schemas.microsoft.com/office/drawing/2014/main" id="{1D84D34E-F529-C851-208A-4E400F6922FB}"/>
                  </a:ext>
                </a:extLst>
              </p:cNvPr>
              <p:cNvSpPr/>
              <p:nvPr/>
            </p:nvSpPr>
            <p:spPr>
              <a:xfrm>
                <a:off x="265430" y="15109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5" name="Picture 43" descr="Flag: Switzerland">
                <a:hlinkClick r:id="rId6"/>
                <a:extLst>
                  <a:ext uri="{FF2B5EF4-FFF2-40B4-BE49-F238E27FC236}">
                    <a16:creationId xmlns:a16="http://schemas.microsoft.com/office/drawing/2014/main" id="{7217DE57-A4CC-4A2B-1F99-A687197FE1E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435" y="129221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46" name="TextBox 45">
              <a:extLst>
                <a:ext uri="{FF2B5EF4-FFF2-40B4-BE49-F238E27FC236}">
                  <a16:creationId xmlns:a16="http://schemas.microsoft.com/office/drawing/2014/main" id="{7BDF0226-DD8B-73F0-2AFC-D3FD2C8AA06D}"/>
                </a:ext>
              </a:extLst>
            </p:cNvPr>
            <p:cNvSpPr txBox="1"/>
            <p:nvPr/>
          </p:nvSpPr>
          <p:spPr>
            <a:xfrm>
              <a:off x="2650486" y="634272"/>
              <a:ext cx="638379" cy="246221"/>
            </a:xfrm>
            <a:prstGeom prst="rect">
              <a:avLst/>
            </a:prstGeom>
            <a:noFill/>
          </p:spPr>
          <p:txBody>
            <a:bodyPr wrap="square" rtlCol="0">
              <a:spAutoFit/>
            </a:bodyPr>
            <a:lstStyle/>
            <a:p>
              <a:r>
                <a:rPr lang="nl-NL" sz="1000" dirty="0"/>
                <a:t>[name]</a:t>
              </a:r>
            </a:p>
          </p:txBody>
        </p:sp>
      </p:grpSp>
      <p:grpSp>
        <p:nvGrpSpPr>
          <p:cNvPr id="52" name="Group 51">
            <a:extLst>
              <a:ext uri="{FF2B5EF4-FFF2-40B4-BE49-F238E27FC236}">
                <a16:creationId xmlns:a16="http://schemas.microsoft.com/office/drawing/2014/main" id="{90869644-2D29-CB07-9993-07C59F945A38}"/>
              </a:ext>
            </a:extLst>
          </p:cNvPr>
          <p:cNvGrpSpPr/>
          <p:nvPr/>
        </p:nvGrpSpPr>
        <p:grpSpPr>
          <a:xfrm>
            <a:off x="2292585" y="3911290"/>
            <a:ext cx="661238" cy="442772"/>
            <a:chOff x="2627627" y="1884504"/>
            <a:chExt cx="661238" cy="442772"/>
          </a:xfrm>
        </p:grpSpPr>
        <p:grpSp>
          <p:nvGrpSpPr>
            <p:cNvPr id="48" name="Group 47">
              <a:extLst>
                <a:ext uri="{FF2B5EF4-FFF2-40B4-BE49-F238E27FC236}">
                  <a16:creationId xmlns:a16="http://schemas.microsoft.com/office/drawing/2014/main" id="{9A0FA678-9B08-98A2-8D21-488D64D80DED}"/>
                </a:ext>
              </a:extLst>
            </p:cNvPr>
            <p:cNvGrpSpPr/>
            <p:nvPr/>
          </p:nvGrpSpPr>
          <p:grpSpPr>
            <a:xfrm>
              <a:off x="2627627" y="1884504"/>
              <a:ext cx="271927" cy="242310"/>
              <a:chOff x="823131" y="300109"/>
              <a:chExt cx="271927" cy="242310"/>
            </a:xfrm>
          </p:grpSpPr>
          <p:sp>
            <p:nvSpPr>
              <p:cNvPr id="49" name="Oval 48">
                <a:extLst>
                  <a:ext uri="{FF2B5EF4-FFF2-40B4-BE49-F238E27FC236}">
                    <a16:creationId xmlns:a16="http://schemas.microsoft.com/office/drawing/2014/main" id="{29DEBE8E-9557-E1B2-3221-06C4957A9B1B}"/>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0" name="Picture 81" descr="Flag: United Kingdom">
                <a:hlinkClick r:id="rId4"/>
                <a:extLst>
                  <a:ext uri="{FF2B5EF4-FFF2-40B4-BE49-F238E27FC236}">
                    <a16:creationId xmlns:a16="http://schemas.microsoft.com/office/drawing/2014/main" id="{6789C76B-32E9-F45F-9CEA-4FE8D2A26A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51" name="TextBox 50">
              <a:extLst>
                <a:ext uri="{FF2B5EF4-FFF2-40B4-BE49-F238E27FC236}">
                  <a16:creationId xmlns:a16="http://schemas.microsoft.com/office/drawing/2014/main" id="{55253B13-7CE4-18F8-7EA2-F3B9291E81B1}"/>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53" name="Group 52">
            <a:extLst>
              <a:ext uri="{FF2B5EF4-FFF2-40B4-BE49-F238E27FC236}">
                <a16:creationId xmlns:a16="http://schemas.microsoft.com/office/drawing/2014/main" id="{C480DE17-7225-B428-A40A-DE8811B12C52}"/>
              </a:ext>
            </a:extLst>
          </p:cNvPr>
          <p:cNvGrpSpPr/>
          <p:nvPr/>
        </p:nvGrpSpPr>
        <p:grpSpPr>
          <a:xfrm>
            <a:off x="2808275" y="3920743"/>
            <a:ext cx="661238" cy="442772"/>
            <a:chOff x="2627627" y="1884504"/>
            <a:chExt cx="661238" cy="442772"/>
          </a:xfrm>
        </p:grpSpPr>
        <p:grpSp>
          <p:nvGrpSpPr>
            <p:cNvPr id="54" name="Group 53">
              <a:extLst>
                <a:ext uri="{FF2B5EF4-FFF2-40B4-BE49-F238E27FC236}">
                  <a16:creationId xmlns:a16="http://schemas.microsoft.com/office/drawing/2014/main" id="{61933E17-BA4F-2271-1077-F6BD62D55932}"/>
                </a:ext>
              </a:extLst>
            </p:cNvPr>
            <p:cNvGrpSpPr/>
            <p:nvPr/>
          </p:nvGrpSpPr>
          <p:grpSpPr>
            <a:xfrm>
              <a:off x="2627627" y="1884504"/>
              <a:ext cx="271927" cy="242310"/>
              <a:chOff x="823131" y="300109"/>
              <a:chExt cx="271927" cy="242310"/>
            </a:xfrm>
          </p:grpSpPr>
          <p:sp>
            <p:nvSpPr>
              <p:cNvPr id="65" name="Oval 64">
                <a:extLst>
                  <a:ext uri="{FF2B5EF4-FFF2-40B4-BE49-F238E27FC236}">
                    <a16:creationId xmlns:a16="http://schemas.microsoft.com/office/drawing/2014/main" id="{CED1CFED-15E5-A076-1D18-15F2494A1DB3}"/>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6" name="Picture 81" descr="Flag: United Kingdom">
                <a:hlinkClick r:id="rId4"/>
                <a:extLst>
                  <a:ext uri="{FF2B5EF4-FFF2-40B4-BE49-F238E27FC236}">
                    <a16:creationId xmlns:a16="http://schemas.microsoft.com/office/drawing/2014/main" id="{2CC66164-1725-1246-698E-DB9A30A1F6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55" name="TextBox 54">
              <a:extLst>
                <a:ext uri="{FF2B5EF4-FFF2-40B4-BE49-F238E27FC236}">
                  <a16:creationId xmlns:a16="http://schemas.microsoft.com/office/drawing/2014/main" id="{D577ED6D-B1E7-E714-86AA-02A931C689C8}"/>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67" name="Group 66">
            <a:extLst>
              <a:ext uri="{FF2B5EF4-FFF2-40B4-BE49-F238E27FC236}">
                <a16:creationId xmlns:a16="http://schemas.microsoft.com/office/drawing/2014/main" id="{EB392F12-2E9D-1695-423B-101945E2A0E9}"/>
              </a:ext>
            </a:extLst>
          </p:cNvPr>
          <p:cNvGrpSpPr/>
          <p:nvPr/>
        </p:nvGrpSpPr>
        <p:grpSpPr>
          <a:xfrm>
            <a:off x="3287189" y="3920743"/>
            <a:ext cx="661238" cy="442772"/>
            <a:chOff x="2627627" y="1884504"/>
            <a:chExt cx="661238" cy="442772"/>
          </a:xfrm>
        </p:grpSpPr>
        <p:grpSp>
          <p:nvGrpSpPr>
            <p:cNvPr id="68" name="Group 67">
              <a:extLst>
                <a:ext uri="{FF2B5EF4-FFF2-40B4-BE49-F238E27FC236}">
                  <a16:creationId xmlns:a16="http://schemas.microsoft.com/office/drawing/2014/main" id="{E5E01428-3388-EACC-63EA-21CE7E9F50FE}"/>
                </a:ext>
              </a:extLst>
            </p:cNvPr>
            <p:cNvGrpSpPr/>
            <p:nvPr/>
          </p:nvGrpSpPr>
          <p:grpSpPr>
            <a:xfrm>
              <a:off x="2627627" y="1884504"/>
              <a:ext cx="271927" cy="242310"/>
              <a:chOff x="823131" y="300109"/>
              <a:chExt cx="271927" cy="242310"/>
            </a:xfrm>
          </p:grpSpPr>
          <p:sp>
            <p:nvSpPr>
              <p:cNvPr id="70" name="Oval 69">
                <a:extLst>
                  <a:ext uri="{FF2B5EF4-FFF2-40B4-BE49-F238E27FC236}">
                    <a16:creationId xmlns:a16="http://schemas.microsoft.com/office/drawing/2014/main" id="{064944BB-27B1-A3D5-CDEF-B70A3A201909}"/>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1" name="Picture 81" descr="Flag: United Kingdom">
                <a:hlinkClick r:id="rId4"/>
                <a:extLst>
                  <a:ext uri="{FF2B5EF4-FFF2-40B4-BE49-F238E27FC236}">
                    <a16:creationId xmlns:a16="http://schemas.microsoft.com/office/drawing/2014/main" id="{CDA9BB63-BCCB-A529-CDB3-4EDE768B53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69" name="TextBox 68">
              <a:extLst>
                <a:ext uri="{FF2B5EF4-FFF2-40B4-BE49-F238E27FC236}">
                  <a16:creationId xmlns:a16="http://schemas.microsoft.com/office/drawing/2014/main" id="{6B569863-B6D4-1A11-A752-9466A13B6B32}"/>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72" name="Group 71">
            <a:extLst>
              <a:ext uri="{FF2B5EF4-FFF2-40B4-BE49-F238E27FC236}">
                <a16:creationId xmlns:a16="http://schemas.microsoft.com/office/drawing/2014/main" id="{FCEB2FBD-5320-CBC2-BA30-801A425E2EC4}"/>
              </a:ext>
            </a:extLst>
          </p:cNvPr>
          <p:cNvGrpSpPr/>
          <p:nvPr/>
        </p:nvGrpSpPr>
        <p:grpSpPr>
          <a:xfrm>
            <a:off x="3790890" y="3920743"/>
            <a:ext cx="661238" cy="442772"/>
            <a:chOff x="2627627" y="1884504"/>
            <a:chExt cx="661238" cy="442772"/>
          </a:xfrm>
        </p:grpSpPr>
        <p:grpSp>
          <p:nvGrpSpPr>
            <p:cNvPr id="73" name="Group 72">
              <a:extLst>
                <a:ext uri="{FF2B5EF4-FFF2-40B4-BE49-F238E27FC236}">
                  <a16:creationId xmlns:a16="http://schemas.microsoft.com/office/drawing/2014/main" id="{78E0F3CC-EA08-81B2-E698-BE9067A1E575}"/>
                </a:ext>
              </a:extLst>
            </p:cNvPr>
            <p:cNvGrpSpPr/>
            <p:nvPr/>
          </p:nvGrpSpPr>
          <p:grpSpPr>
            <a:xfrm>
              <a:off x="2627627" y="1884504"/>
              <a:ext cx="271927" cy="242310"/>
              <a:chOff x="823131" y="300109"/>
              <a:chExt cx="271927" cy="242310"/>
            </a:xfrm>
          </p:grpSpPr>
          <p:sp>
            <p:nvSpPr>
              <p:cNvPr id="75" name="Oval 74">
                <a:extLst>
                  <a:ext uri="{FF2B5EF4-FFF2-40B4-BE49-F238E27FC236}">
                    <a16:creationId xmlns:a16="http://schemas.microsoft.com/office/drawing/2014/main" id="{A3597788-E4FA-A5C6-C733-1E9C6EA98ADF}"/>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6" name="Picture 81" descr="Flag: United Kingdom">
                <a:hlinkClick r:id="rId4"/>
                <a:extLst>
                  <a:ext uri="{FF2B5EF4-FFF2-40B4-BE49-F238E27FC236}">
                    <a16:creationId xmlns:a16="http://schemas.microsoft.com/office/drawing/2014/main" id="{986CA4F7-CE63-2BAC-94B0-E54E95554F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74" name="TextBox 73">
              <a:extLst>
                <a:ext uri="{FF2B5EF4-FFF2-40B4-BE49-F238E27FC236}">
                  <a16:creationId xmlns:a16="http://schemas.microsoft.com/office/drawing/2014/main" id="{3E9DCFEF-93F2-9EDA-9E79-967C21ECF380}"/>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77" name="Group 76">
            <a:extLst>
              <a:ext uri="{FF2B5EF4-FFF2-40B4-BE49-F238E27FC236}">
                <a16:creationId xmlns:a16="http://schemas.microsoft.com/office/drawing/2014/main" id="{7C8F4E22-2C94-C353-DC34-D7A972C64064}"/>
              </a:ext>
            </a:extLst>
          </p:cNvPr>
          <p:cNvGrpSpPr/>
          <p:nvPr/>
        </p:nvGrpSpPr>
        <p:grpSpPr>
          <a:xfrm>
            <a:off x="4322142" y="3932214"/>
            <a:ext cx="661238" cy="442772"/>
            <a:chOff x="2627627" y="1884504"/>
            <a:chExt cx="661238" cy="442772"/>
          </a:xfrm>
        </p:grpSpPr>
        <p:grpSp>
          <p:nvGrpSpPr>
            <p:cNvPr id="78" name="Group 77">
              <a:extLst>
                <a:ext uri="{FF2B5EF4-FFF2-40B4-BE49-F238E27FC236}">
                  <a16:creationId xmlns:a16="http://schemas.microsoft.com/office/drawing/2014/main" id="{68BCE1E3-7AB8-1E63-6C56-162D466C0D6D}"/>
                </a:ext>
              </a:extLst>
            </p:cNvPr>
            <p:cNvGrpSpPr/>
            <p:nvPr/>
          </p:nvGrpSpPr>
          <p:grpSpPr>
            <a:xfrm>
              <a:off x="2627627" y="1884504"/>
              <a:ext cx="271927" cy="242310"/>
              <a:chOff x="823131" y="300109"/>
              <a:chExt cx="271927" cy="242310"/>
            </a:xfrm>
          </p:grpSpPr>
          <p:sp>
            <p:nvSpPr>
              <p:cNvPr id="80" name="Oval 79">
                <a:extLst>
                  <a:ext uri="{FF2B5EF4-FFF2-40B4-BE49-F238E27FC236}">
                    <a16:creationId xmlns:a16="http://schemas.microsoft.com/office/drawing/2014/main" id="{359D5DCD-631C-88BE-FBC0-ABDA29487CA6}"/>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1" name="Picture 81" descr="Flag: United Kingdom">
                <a:hlinkClick r:id="rId4"/>
                <a:extLst>
                  <a:ext uri="{FF2B5EF4-FFF2-40B4-BE49-F238E27FC236}">
                    <a16:creationId xmlns:a16="http://schemas.microsoft.com/office/drawing/2014/main" id="{D1D27F2F-FBF4-55CC-6F79-3E409B5607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79" name="TextBox 78">
              <a:extLst>
                <a:ext uri="{FF2B5EF4-FFF2-40B4-BE49-F238E27FC236}">
                  <a16:creationId xmlns:a16="http://schemas.microsoft.com/office/drawing/2014/main" id="{FB67320C-BC3E-D844-D298-2D22E4B5F063}"/>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101" name="Group 100">
            <a:extLst>
              <a:ext uri="{FF2B5EF4-FFF2-40B4-BE49-F238E27FC236}">
                <a16:creationId xmlns:a16="http://schemas.microsoft.com/office/drawing/2014/main" id="{1B84D561-2C71-678E-81A4-3266BB922A4A}"/>
              </a:ext>
            </a:extLst>
          </p:cNvPr>
          <p:cNvGrpSpPr/>
          <p:nvPr/>
        </p:nvGrpSpPr>
        <p:grpSpPr>
          <a:xfrm>
            <a:off x="2282646" y="4593957"/>
            <a:ext cx="661238" cy="430965"/>
            <a:chOff x="2627627" y="2608691"/>
            <a:chExt cx="661238" cy="430965"/>
          </a:xfrm>
        </p:grpSpPr>
        <p:grpSp>
          <p:nvGrpSpPr>
            <p:cNvPr id="97" name="Group 96">
              <a:extLst>
                <a:ext uri="{FF2B5EF4-FFF2-40B4-BE49-F238E27FC236}">
                  <a16:creationId xmlns:a16="http://schemas.microsoft.com/office/drawing/2014/main" id="{0462D494-A517-23A6-E9D4-2E26BC332099}"/>
                </a:ext>
              </a:extLst>
            </p:cNvPr>
            <p:cNvGrpSpPr/>
            <p:nvPr/>
          </p:nvGrpSpPr>
          <p:grpSpPr>
            <a:xfrm>
              <a:off x="2627627" y="2608691"/>
              <a:ext cx="264917" cy="236788"/>
              <a:chOff x="865632" y="1200513"/>
              <a:chExt cx="264917" cy="236788"/>
            </a:xfrm>
          </p:grpSpPr>
          <p:sp>
            <p:nvSpPr>
              <p:cNvPr id="98" name="Oval 97">
                <a:extLst>
                  <a:ext uri="{FF2B5EF4-FFF2-40B4-BE49-F238E27FC236}">
                    <a16:creationId xmlns:a16="http://schemas.microsoft.com/office/drawing/2014/main" id="{3223A333-157B-38F7-F039-D570E9375072}"/>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9" name="Picture 240" descr="Flag: United States">
                <a:hlinkClick r:id="rId2"/>
                <a:extLst>
                  <a:ext uri="{FF2B5EF4-FFF2-40B4-BE49-F238E27FC236}">
                    <a16:creationId xmlns:a16="http://schemas.microsoft.com/office/drawing/2014/main" id="{19D0DF7F-EDFF-4C7D-316A-136FC294A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100" name="TextBox 99">
              <a:extLst>
                <a:ext uri="{FF2B5EF4-FFF2-40B4-BE49-F238E27FC236}">
                  <a16:creationId xmlns:a16="http://schemas.microsoft.com/office/drawing/2014/main" id="{27EC1A26-18C3-D292-B07A-6EE0C4D14490}"/>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102" name="Group 101">
            <a:extLst>
              <a:ext uri="{FF2B5EF4-FFF2-40B4-BE49-F238E27FC236}">
                <a16:creationId xmlns:a16="http://schemas.microsoft.com/office/drawing/2014/main" id="{61509421-4F6B-E63F-608F-086BD06470C3}"/>
              </a:ext>
            </a:extLst>
          </p:cNvPr>
          <p:cNvGrpSpPr/>
          <p:nvPr/>
        </p:nvGrpSpPr>
        <p:grpSpPr>
          <a:xfrm>
            <a:off x="2770404" y="4607356"/>
            <a:ext cx="661238" cy="430965"/>
            <a:chOff x="2627627" y="2608691"/>
            <a:chExt cx="661238" cy="430965"/>
          </a:xfrm>
        </p:grpSpPr>
        <p:grpSp>
          <p:nvGrpSpPr>
            <p:cNvPr id="103" name="Group 102">
              <a:extLst>
                <a:ext uri="{FF2B5EF4-FFF2-40B4-BE49-F238E27FC236}">
                  <a16:creationId xmlns:a16="http://schemas.microsoft.com/office/drawing/2014/main" id="{6117F158-2FFF-4244-A6C6-CDD756D8C257}"/>
                </a:ext>
              </a:extLst>
            </p:cNvPr>
            <p:cNvGrpSpPr/>
            <p:nvPr/>
          </p:nvGrpSpPr>
          <p:grpSpPr>
            <a:xfrm>
              <a:off x="2627627" y="2608691"/>
              <a:ext cx="264917" cy="236788"/>
              <a:chOff x="865632" y="1200513"/>
              <a:chExt cx="264917" cy="236788"/>
            </a:xfrm>
          </p:grpSpPr>
          <p:sp>
            <p:nvSpPr>
              <p:cNvPr id="105" name="Oval 104">
                <a:extLst>
                  <a:ext uri="{FF2B5EF4-FFF2-40B4-BE49-F238E27FC236}">
                    <a16:creationId xmlns:a16="http://schemas.microsoft.com/office/drawing/2014/main" id="{3E465AAE-C223-65A3-AC1C-DFABB4F7137F}"/>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6" name="Picture 240" descr="Flag: United States">
                <a:hlinkClick r:id="rId2"/>
                <a:extLst>
                  <a:ext uri="{FF2B5EF4-FFF2-40B4-BE49-F238E27FC236}">
                    <a16:creationId xmlns:a16="http://schemas.microsoft.com/office/drawing/2014/main" id="{365D1516-7C5D-D743-8A34-5D56489A53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104" name="TextBox 103">
              <a:extLst>
                <a:ext uri="{FF2B5EF4-FFF2-40B4-BE49-F238E27FC236}">
                  <a16:creationId xmlns:a16="http://schemas.microsoft.com/office/drawing/2014/main" id="{6A936BF8-2FC3-F3DD-6349-48B5419824B8}"/>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107" name="Group 106">
            <a:extLst>
              <a:ext uri="{FF2B5EF4-FFF2-40B4-BE49-F238E27FC236}">
                <a16:creationId xmlns:a16="http://schemas.microsoft.com/office/drawing/2014/main" id="{0E0107D2-DC51-8F30-5577-65D6F16C787E}"/>
              </a:ext>
            </a:extLst>
          </p:cNvPr>
          <p:cNvGrpSpPr/>
          <p:nvPr/>
        </p:nvGrpSpPr>
        <p:grpSpPr>
          <a:xfrm>
            <a:off x="3250617" y="4590042"/>
            <a:ext cx="661238" cy="430965"/>
            <a:chOff x="2627627" y="2608691"/>
            <a:chExt cx="661238" cy="430965"/>
          </a:xfrm>
        </p:grpSpPr>
        <p:grpSp>
          <p:nvGrpSpPr>
            <p:cNvPr id="108" name="Group 107">
              <a:extLst>
                <a:ext uri="{FF2B5EF4-FFF2-40B4-BE49-F238E27FC236}">
                  <a16:creationId xmlns:a16="http://schemas.microsoft.com/office/drawing/2014/main" id="{DD8CD7A3-984E-A7BA-6995-CD72D3AC3A83}"/>
                </a:ext>
              </a:extLst>
            </p:cNvPr>
            <p:cNvGrpSpPr/>
            <p:nvPr/>
          </p:nvGrpSpPr>
          <p:grpSpPr>
            <a:xfrm>
              <a:off x="2627627" y="2608691"/>
              <a:ext cx="264917" cy="236788"/>
              <a:chOff x="865632" y="1200513"/>
              <a:chExt cx="264917" cy="236788"/>
            </a:xfrm>
          </p:grpSpPr>
          <p:sp>
            <p:nvSpPr>
              <p:cNvPr id="110" name="Oval 109">
                <a:extLst>
                  <a:ext uri="{FF2B5EF4-FFF2-40B4-BE49-F238E27FC236}">
                    <a16:creationId xmlns:a16="http://schemas.microsoft.com/office/drawing/2014/main" id="{AF4B63D5-3E6D-1DD0-EC23-2AC797E2879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1" name="Picture 240" descr="Flag: United States">
                <a:hlinkClick r:id="rId2"/>
                <a:extLst>
                  <a:ext uri="{FF2B5EF4-FFF2-40B4-BE49-F238E27FC236}">
                    <a16:creationId xmlns:a16="http://schemas.microsoft.com/office/drawing/2014/main" id="{65E4C5E8-7866-E2D5-8E37-39E08E3205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109" name="TextBox 108">
              <a:extLst>
                <a:ext uri="{FF2B5EF4-FFF2-40B4-BE49-F238E27FC236}">
                  <a16:creationId xmlns:a16="http://schemas.microsoft.com/office/drawing/2014/main" id="{BA4D7289-422D-6142-8344-85527F6EEAAE}"/>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112" name="Group 111">
            <a:extLst>
              <a:ext uri="{FF2B5EF4-FFF2-40B4-BE49-F238E27FC236}">
                <a16:creationId xmlns:a16="http://schemas.microsoft.com/office/drawing/2014/main" id="{38FC6A0A-6048-0E0D-F071-9416BC4A0CCD}"/>
              </a:ext>
            </a:extLst>
          </p:cNvPr>
          <p:cNvGrpSpPr/>
          <p:nvPr/>
        </p:nvGrpSpPr>
        <p:grpSpPr>
          <a:xfrm>
            <a:off x="3768059" y="4590042"/>
            <a:ext cx="661238" cy="430965"/>
            <a:chOff x="2627627" y="2608691"/>
            <a:chExt cx="661238" cy="430965"/>
          </a:xfrm>
        </p:grpSpPr>
        <p:grpSp>
          <p:nvGrpSpPr>
            <p:cNvPr id="113" name="Group 112">
              <a:extLst>
                <a:ext uri="{FF2B5EF4-FFF2-40B4-BE49-F238E27FC236}">
                  <a16:creationId xmlns:a16="http://schemas.microsoft.com/office/drawing/2014/main" id="{2E30FAD1-93D9-A263-BDD1-FDE32A24BFD8}"/>
                </a:ext>
              </a:extLst>
            </p:cNvPr>
            <p:cNvGrpSpPr/>
            <p:nvPr/>
          </p:nvGrpSpPr>
          <p:grpSpPr>
            <a:xfrm>
              <a:off x="2627627" y="2608691"/>
              <a:ext cx="264917" cy="236788"/>
              <a:chOff x="865632" y="1200513"/>
              <a:chExt cx="264917" cy="236788"/>
            </a:xfrm>
          </p:grpSpPr>
          <p:sp>
            <p:nvSpPr>
              <p:cNvPr id="115" name="Oval 114">
                <a:extLst>
                  <a:ext uri="{FF2B5EF4-FFF2-40B4-BE49-F238E27FC236}">
                    <a16:creationId xmlns:a16="http://schemas.microsoft.com/office/drawing/2014/main" id="{ADBBF9CC-4911-2C69-81B3-CE6A9310A8EF}"/>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6" name="Picture 240" descr="Flag: United States">
                <a:hlinkClick r:id="rId2"/>
                <a:extLst>
                  <a:ext uri="{FF2B5EF4-FFF2-40B4-BE49-F238E27FC236}">
                    <a16:creationId xmlns:a16="http://schemas.microsoft.com/office/drawing/2014/main" id="{EDAC6005-C1EA-6E86-EFF5-63ED56064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114" name="TextBox 113">
              <a:extLst>
                <a:ext uri="{FF2B5EF4-FFF2-40B4-BE49-F238E27FC236}">
                  <a16:creationId xmlns:a16="http://schemas.microsoft.com/office/drawing/2014/main" id="{BC855603-6F53-290D-1E61-4EC0E332C116}"/>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117" name="Group 116">
            <a:extLst>
              <a:ext uri="{FF2B5EF4-FFF2-40B4-BE49-F238E27FC236}">
                <a16:creationId xmlns:a16="http://schemas.microsoft.com/office/drawing/2014/main" id="{CF36EDF0-82C1-C45E-BDC3-DE6B19B135AB}"/>
              </a:ext>
            </a:extLst>
          </p:cNvPr>
          <p:cNvGrpSpPr/>
          <p:nvPr/>
        </p:nvGrpSpPr>
        <p:grpSpPr>
          <a:xfrm>
            <a:off x="4208302" y="4597058"/>
            <a:ext cx="661238" cy="430965"/>
            <a:chOff x="2627627" y="2608691"/>
            <a:chExt cx="661238" cy="430965"/>
          </a:xfrm>
        </p:grpSpPr>
        <p:grpSp>
          <p:nvGrpSpPr>
            <p:cNvPr id="118" name="Group 117">
              <a:extLst>
                <a:ext uri="{FF2B5EF4-FFF2-40B4-BE49-F238E27FC236}">
                  <a16:creationId xmlns:a16="http://schemas.microsoft.com/office/drawing/2014/main" id="{5BF012F5-277D-4421-1EE7-78DD458815F9}"/>
                </a:ext>
              </a:extLst>
            </p:cNvPr>
            <p:cNvGrpSpPr/>
            <p:nvPr/>
          </p:nvGrpSpPr>
          <p:grpSpPr>
            <a:xfrm>
              <a:off x="2627627" y="2608691"/>
              <a:ext cx="264917" cy="236788"/>
              <a:chOff x="865632" y="1200513"/>
              <a:chExt cx="264917" cy="236788"/>
            </a:xfrm>
          </p:grpSpPr>
          <p:sp>
            <p:nvSpPr>
              <p:cNvPr id="120" name="Oval 119">
                <a:extLst>
                  <a:ext uri="{FF2B5EF4-FFF2-40B4-BE49-F238E27FC236}">
                    <a16:creationId xmlns:a16="http://schemas.microsoft.com/office/drawing/2014/main" id="{7A972A69-F64D-5304-5B93-22C8668C099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21" name="Picture 240" descr="Flag: United States">
                <a:hlinkClick r:id="rId2"/>
                <a:extLst>
                  <a:ext uri="{FF2B5EF4-FFF2-40B4-BE49-F238E27FC236}">
                    <a16:creationId xmlns:a16="http://schemas.microsoft.com/office/drawing/2014/main" id="{5EE2458B-8CF7-0C92-9F7C-7545DD041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119" name="TextBox 118">
              <a:extLst>
                <a:ext uri="{FF2B5EF4-FFF2-40B4-BE49-F238E27FC236}">
                  <a16:creationId xmlns:a16="http://schemas.microsoft.com/office/drawing/2014/main" id="{79E0CE22-7592-F6F5-9C0D-C822319E4CD1}"/>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2" name="Group 1">
            <a:extLst>
              <a:ext uri="{FF2B5EF4-FFF2-40B4-BE49-F238E27FC236}">
                <a16:creationId xmlns:a16="http://schemas.microsoft.com/office/drawing/2014/main" id="{F7A7B241-C279-5592-7D49-B6F37C9052AD}"/>
              </a:ext>
            </a:extLst>
          </p:cNvPr>
          <p:cNvGrpSpPr/>
          <p:nvPr/>
        </p:nvGrpSpPr>
        <p:grpSpPr>
          <a:xfrm>
            <a:off x="1730985" y="1685590"/>
            <a:ext cx="297496" cy="273418"/>
            <a:chOff x="288289" y="1806346"/>
            <a:chExt cx="297496" cy="273418"/>
          </a:xfrm>
        </p:grpSpPr>
        <p:sp>
          <p:nvSpPr>
            <p:cNvPr id="3" name="Oval 2">
              <a:extLst>
                <a:ext uri="{FF2B5EF4-FFF2-40B4-BE49-F238E27FC236}">
                  <a16:creationId xmlns:a16="http://schemas.microsoft.com/office/drawing/2014/main" id="{A691AAD2-4F15-3054-5C22-642E3E1D8A6A}"/>
                </a:ext>
              </a:extLst>
            </p:cNvPr>
            <p:cNvSpPr/>
            <p:nvPr/>
          </p:nvSpPr>
          <p:spPr>
            <a:xfrm>
              <a:off x="288289" y="20340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Picture 71" descr="Flag: Spain">
              <a:hlinkClick r:id="rId9"/>
              <a:extLst>
                <a:ext uri="{FF2B5EF4-FFF2-40B4-BE49-F238E27FC236}">
                  <a16:creationId xmlns:a16="http://schemas.microsoft.com/office/drawing/2014/main" id="{F75E32F0-1A72-D69B-E42F-6FB6083CF65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008" y="180634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 4">
            <a:extLst>
              <a:ext uri="{FF2B5EF4-FFF2-40B4-BE49-F238E27FC236}">
                <a16:creationId xmlns:a16="http://schemas.microsoft.com/office/drawing/2014/main" id="{4383E16D-69C2-3596-7158-2CFEBCD3B026}"/>
              </a:ext>
            </a:extLst>
          </p:cNvPr>
          <p:cNvGrpSpPr/>
          <p:nvPr/>
        </p:nvGrpSpPr>
        <p:grpSpPr>
          <a:xfrm>
            <a:off x="2339771" y="1658726"/>
            <a:ext cx="697172" cy="429175"/>
            <a:chOff x="2770899" y="5928107"/>
            <a:chExt cx="697172" cy="429175"/>
          </a:xfrm>
        </p:grpSpPr>
        <p:grpSp>
          <p:nvGrpSpPr>
            <p:cNvPr id="6" name="Group 5">
              <a:extLst>
                <a:ext uri="{FF2B5EF4-FFF2-40B4-BE49-F238E27FC236}">
                  <a16:creationId xmlns:a16="http://schemas.microsoft.com/office/drawing/2014/main" id="{112CFB42-6F2A-424D-FEE2-029DE5E3759C}"/>
                </a:ext>
              </a:extLst>
            </p:cNvPr>
            <p:cNvGrpSpPr/>
            <p:nvPr/>
          </p:nvGrpSpPr>
          <p:grpSpPr>
            <a:xfrm>
              <a:off x="2770899" y="5928107"/>
              <a:ext cx="297496" cy="273418"/>
              <a:chOff x="288289" y="1806346"/>
              <a:chExt cx="297496" cy="273418"/>
            </a:xfrm>
          </p:grpSpPr>
          <p:sp>
            <p:nvSpPr>
              <p:cNvPr id="8" name="Oval 7">
                <a:extLst>
                  <a:ext uri="{FF2B5EF4-FFF2-40B4-BE49-F238E27FC236}">
                    <a16:creationId xmlns:a16="http://schemas.microsoft.com/office/drawing/2014/main" id="{4B83F406-1A13-92F2-C246-598EB57A52DF}"/>
                  </a:ext>
                </a:extLst>
              </p:cNvPr>
              <p:cNvSpPr/>
              <p:nvPr/>
            </p:nvSpPr>
            <p:spPr>
              <a:xfrm>
                <a:off x="288289" y="20340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Picture 71" descr="Flag: Spain">
                <a:hlinkClick r:id="rId9"/>
                <a:extLst>
                  <a:ext uri="{FF2B5EF4-FFF2-40B4-BE49-F238E27FC236}">
                    <a16:creationId xmlns:a16="http://schemas.microsoft.com/office/drawing/2014/main" id="{8B88FE10-0F04-6815-6943-127985FE737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008" y="180634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a:extLst>
                <a:ext uri="{FF2B5EF4-FFF2-40B4-BE49-F238E27FC236}">
                  <a16:creationId xmlns:a16="http://schemas.microsoft.com/office/drawing/2014/main" id="{DDF1F6F8-1178-5F21-5331-99D27ED79E42}"/>
                </a:ext>
              </a:extLst>
            </p:cNvPr>
            <p:cNvSpPr txBox="1"/>
            <p:nvPr/>
          </p:nvSpPr>
          <p:spPr>
            <a:xfrm>
              <a:off x="2829692" y="6111061"/>
              <a:ext cx="638379" cy="246221"/>
            </a:xfrm>
            <a:prstGeom prst="rect">
              <a:avLst/>
            </a:prstGeom>
            <a:noFill/>
          </p:spPr>
          <p:txBody>
            <a:bodyPr wrap="square" rtlCol="0">
              <a:spAutoFit/>
            </a:bodyPr>
            <a:lstStyle/>
            <a:p>
              <a:r>
                <a:rPr lang="nl-NL" sz="1000" dirty="0"/>
                <a:t>[name]</a:t>
              </a:r>
            </a:p>
          </p:txBody>
        </p:sp>
      </p:grpSp>
      <p:grpSp>
        <p:nvGrpSpPr>
          <p:cNvPr id="11" name="Group 10">
            <a:extLst>
              <a:ext uri="{FF2B5EF4-FFF2-40B4-BE49-F238E27FC236}">
                <a16:creationId xmlns:a16="http://schemas.microsoft.com/office/drawing/2014/main" id="{E9BA896B-EFAC-1B11-3C69-F9BF4DD69977}"/>
              </a:ext>
            </a:extLst>
          </p:cNvPr>
          <p:cNvGrpSpPr/>
          <p:nvPr/>
        </p:nvGrpSpPr>
        <p:grpSpPr>
          <a:xfrm>
            <a:off x="1738711" y="993119"/>
            <a:ext cx="304556" cy="276939"/>
            <a:chOff x="215054" y="2352033"/>
            <a:chExt cx="304556" cy="276939"/>
          </a:xfrm>
        </p:grpSpPr>
        <p:sp>
          <p:nvSpPr>
            <p:cNvPr id="12" name="Oval 11">
              <a:extLst>
                <a:ext uri="{FF2B5EF4-FFF2-40B4-BE49-F238E27FC236}">
                  <a16:creationId xmlns:a16="http://schemas.microsoft.com/office/drawing/2014/main" id="{7DCB81F6-7511-5CA8-7A54-C2A7AFBB31A4}"/>
                </a:ext>
              </a:extLst>
            </p:cNvPr>
            <p:cNvSpPr/>
            <p:nvPr/>
          </p:nvSpPr>
          <p:spPr>
            <a:xfrm>
              <a:off x="215054" y="258325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3" name="Picture 255" descr="Flag: South Africa">
              <a:hlinkClick r:id="rId11"/>
              <a:extLst>
                <a:ext uri="{FF2B5EF4-FFF2-40B4-BE49-F238E27FC236}">
                  <a16:creationId xmlns:a16="http://schemas.microsoft.com/office/drawing/2014/main" id="{625CAB8B-1498-50E6-088F-4785CA9E32F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7833" y="2352033"/>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a:extLst>
              <a:ext uri="{FF2B5EF4-FFF2-40B4-BE49-F238E27FC236}">
                <a16:creationId xmlns:a16="http://schemas.microsoft.com/office/drawing/2014/main" id="{C039703A-25FB-4637-FDFA-44BD8337A9FD}"/>
              </a:ext>
            </a:extLst>
          </p:cNvPr>
          <p:cNvGrpSpPr/>
          <p:nvPr/>
        </p:nvGrpSpPr>
        <p:grpSpPr>
          <a:xfrm>
            <a:off x="1698724" y="291573"/>
            <a:ext cx="319708" cy="261151"/>
            <a:chOff x="264528" y="2730486"/>
            <a:chExt cx="319708" cy="261151"/>
          </a:xfrm>
        </p:grpSpPr>
        <p:sp>
          <p:nvSpPr>
            <p:cNvPr id="15" name="Oval 14">
              <a:extLst>
                <a:ext uri="{FF2B5EF4-FFF2-40B4-BE49-F238E27FC236}">
                  <a16:creationId xmlns:a16="http://schemas.microsoft.com/office/drawing/2014/main" id="{CA504C38-19BA-D238-5D71-B4E9E3E78013}"/>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Picture 203" descr="Flag: Singapore">
              <a:hlinkClick r:id="rId13"/>
              <a:extLst>
                <a:ext uri="{FF2B5EF4-FFF2-40B4-BE49-F238E27FC236}">
                  <a16:creationId xmlns:a16="http://schemas.microsoft.com/office/drawing/2014/main" id="{784CAB40-E804-BC3A-77C8-AAE4E32919B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a:extLst>
              <a:ext uri="{FF2B5EF4-FFF2-40B4-BE49-F238E27FC236}">
                <a16:creationId xmlns:a16="http://schemas.microsoft.com/office/drawing/2014/main" id="{EFE0B17F-156D-D8CE-E617-93EEEE14E963}"/>
              </a:ext>
            </a:extLst>
          </p:cNvPr>
          <p:cNvGrpSpPr/>
          <p:nvPr/>
        </p:nvGrpSpPr>
        <p:grpSpPr>
          <a:xfrm>
            <a:off x="2328365" y="100337"/>
            <a:ext cx="742547" cy="431636"/>
            <a:chOff x="2794512" y="4524283"/>
            <a:chExt cx="742547" cy="431636"/>
          </a:xfrm>
        </p:grpSpPr>
        <p:grpSp>
          <p:nvGrpSpPr>
            <p:cNvPr id="18" name="Group 17">
              <a:extLst>
                <a:ext uri="{FF2B5EF4-FFF2-40B4-BE49-F238E27FC236}">
                  <a16:creationId xmlns:a16="http://schemas.microsoft.com/office/drawing/2014/main" id="{2476E24E-7229-8CCB-ECF0-870B48FF4795}"/>
                </a:ext>
              </a:extLst>
            </p:cNvPr>
            <p:cNvGrpSpPr/>
            <p:nvPr/>
          </p:nvGrpSpPr>
          <p:grpSpPr>
            <a:xfrm>
              <a:off x="2794512" y="4524283"/>
              <a:ext cx="319708" cy="261151"/>
              <a:chOff x="264528" y="2730486"/>
              <a:chExt cx="319708" cy="261151"/>
            </a:xfrm>
          </p:grpSpPr>
          <p:sp>
            <p:nvSpPr>
              <p:cNvPr id="20" name="Oval 19">
                <a:extLst>
                  <a:ext uri="{FF2B5EF4-FFF2-40B4-BE49-F238E27FC236}">
                    <a16:creationId xmlns:a16="http://schemas.microsoft.com/office/drawing/2014/main" id="{349744E0-5760-D3E9-8A9E-9412F67074A0}"/>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1" name="Picture 203" descr="Flag: Singapore">
                <a:hlinkClick r:id="rId13"/>
                <a:extLst>
                  <a:ext uri="{FF2B5EF4-FFF2-40B4-BE49-F238E27FC236}">
                    <a16:creationId xmlns:a16="http://schemas.microsoft.com/office/drawing/2014/main" id="{6D5878A4-837C-A2D9-9713-4C237798FE0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A1B45188-DCF6-0C5C-07D1-D47D863B64F6}"/>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2" name="Group 21">
            <a:extLst>
              <a:ext uri="{FF2B5EF4-FFF2-40B4-BE49-F238E27FC236}">
                <a16:creationId xmlns:a16="http://schemas.microsoft.com/office/drawing/2014/main" id="{064D7DBA-383B-A588-9D18-A0C2E51F71DC}"/>
              </a:ext>
            </a:extLst>
          </p:cNvPr>
          <p:cNvGrpSpPr/>
          <p:nvPr/>
        </p:nvGrpSpPr>
        <p:grpSpPr>
          <a:xfrm>
            <a:off x="2930916" y="291573"/>
            <a:ext cx="742547" cy="431636"/>
            <a:chOff x="2794512" y="4524283"/>
            <a:chExt cx="742547" cy="431636"/>
          </a:xfrm>
        </p:grpSpPr>
        <p:grpSp>
          <p:nvGrpSpPr>
            <p:cNvPr id="23" name="Group 22">
              <a:extLst>
                <a:ext uri="{FF2B5EF4-FFF2-40B4-BE49-F238E27FC236}">
                  <a16:creationId xmlns:a16="http://schemas.microsoft.com/office/drawing/2014/main" id="{1209946C-7DE3-A3C1-8EE7-752199936DE0}"/>
                </a:ext>
              </a:extLst>
            </p:cNvPr>
            <p:cNvGrpSpPr/>
            <p:nvPr/>
          </p:nvGrpSpPr>
          <p:grpSpPr>
            <a:xfrm>
              <a:off x="2794512" y="4524283"/>
              <a:ext cx="319708" cy="261151"/>
              <a:chOff x="264528" y="2730486"/>
              <a:chExt cx="319708" cy="261151"/>
            </a:xfrm>
          </p:grpSpPr>
          <p:sp>
            <p:nvSpPr>
              <p:cNvPr id="25" name="Oval 24">
                <a:extLst>
                  <a:ext uri="{FF2B5EF4-FFF2-40B4-BE49-F238E27FC236}">
                    <a16:creationId xmlns:a16="http://schemas.microsoft.com/office/drawing/2014/main" id="{2C5BE352-A9C8-46C5-D3B9-55D95B7FDC0D}"/>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6" name="Picture 203" descr="Flag: Singapore">
                <a:hlinkClick r:id="rId13"/>
                <a:extLst>
                  <a:ext uri="{FF2B5EF4-FFF2-40B4-BE49-F238E27FC236}">
                    <a16:creationId xmlns:a16="http://schemas.microsoft.com/office/drawing/2014/main" id="{B02DB6DA-60CC-027F-D65D-47C8A3B24B1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TextBox 23">
              <a:extLst>
                <a:ext uri="{FF2B5EF4-FFF2-40B4-BE49-F238E27FC236}">
                  <a16:creationId xmlns:a16="http://schemas.microsoft.com/office/drawing/2014/main" id="{7963F559-2E12-36EE-D881-451E24903BC5}"/>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7" name="Group 26">
            <a:extLst>
              <a:ext uri="{FF2B5EF4-FFF2-40B4-BE49-F238E27FC236}">
                <a16:creationId xmlns:a16="http://schemas.microsoft.com/office/drawing/2014/main" id="{9186BB36-20E0-D068-E849-307ECA6E0994}"/>
              </a:ext>
            </a:extLst>
          </p:cNvPr>
          <p:cNvGrpSpPr/>
          <p:nvPr/>
        </p:nvGrpSpPr>
        <p:grpSpPr>
          <a:xfrm>
            <a:off x="3525070" y="284662"/>
            <a:ext cx="742547" cy="431636"/>
            <a:chOff x="2794512" y="4524283"/>
            <a:chExt cx="742547" cy="431636"/>
          </a:xfrm>
        </p:grpSpPr>
        <p:grpSp>
          <p:nvGrpSpPr>
            <p:cNvPr id="28" name="Group 27">
              <a:extLst>
                <a:ext uri="{FF2B5EF4-FFF2-40B4-BE49-F238E27FC236}">
                  <a16:creationId xmlns:a16="http://schemas.microsoft.com/office/drawing/2014/main" id="{32A1600E-151F-D51F-B647-795A270EAA1A}"/>
                </a:ext>
              </a:extLst>
            </p:cNvPr>
            <p:cNvGrpSpPr/>
            <p:nvPr/>
          </p:nvGrpSpPr>
          <p:grpSpPr>
            <a:xfrm>
              <a:off x="2794512" y="4524283"/>
              <a:ext cx="319708" cy="261151"/>
              <a:chOff x="264528" y="2730486"/>
              <a:chExt cx="319708" cy="261151"/>
            </a:xfrm>
          </p:grpSpPr>
          <p:sp>
            <p:nvSpPr>
              <p:cNvPr id="57" name="Oval 56">
                <a:extLst>
                  <a:ext uri="{FF2B5EF4-FFF2-40B4-BE49-F238E27FC236}">
                    <a16:creationId xmlns:a16="http://schemas.microsoft.com/office/drawing/2014/main" id="{F488CC1E-0FEF-65AB-C7C1-F82D270558FF}"/>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8" name="Picture 203" descr="Flag: Singapore">
                <a:hlinkClick r:id="rId13"/>
                <a:extLst>
                  <a:ext uri="{FF2B5EF4-FFF2-40B4-BE49-F238E27FC236}">
                    <a16:creationId xmlns:a16="http://schemas.microsoft.com/office/drawing/2014/main" id="{5D350BA5-B331-5691-4F33-5AC4C78A573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56" name="TextBox 55">
              <a:extLst>
                <a:ext uri="{FF2B5EF4-FFF2-40B4-BE49-F238E27FC236}">
                  <a16:creationId xmlns:a16="http://schemas.microsoft.com/office/drawing/2014/main" id="{A940D486-08DD-7573-2121-713EC1E90E22}"/>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59" name="Group 58">
            <a:extLst>
              <a:ext uri="{FF2B5EF4-FFF2-40B4-BE49-F238E27FC236}">
                <a16:creationId xmlns:a16="http://schemas.microsoft.com/office/drawing/2014/main" id="{FA325328-2058-4FA3-B9EA-747E698F35ED}"/>
              </a:ext>
            </a:extLst>
          </p:cNvPr>
          <p:cNvGrpSpPr/>
          <p:nvPr/>
        </p:nvGrpSpPr>
        <p:grpSpPr>
          <a:xfrm>
            <a:off x="4119555" y="301225"/>
            <a:ext cx="742547" cy="431636"/>
            <a:chOff x="2794512" y="4524283"/>
            <a:chExt cx="742547" cy="431636"/>
          </a:xfrm>
        </p:grpSpPr>
        <p:grpSp>
          <p:nvGrpSpPr>
            <p:cNvPr id="60" name="Group 59">
              <a:extLst>
                <a:ext uri="{FF2B5EF4-FFF2-40B4-BE49-F238E27FC236}">
                  <a16:creationId xmlns:a16="http://schemas.microsoft.com/office/drawing/2014/main" id="{DCCB77DD-1A60-8004-4D71-D4996AC78989}"/>
                </a:ext>
              </a:extLst>
            </p:cNvPr>
            <p:cNvGrpSpPr/>
            <p:nvPr/>
          </p:nvGrpSpPr>
          <p:grpSpPr>
            <a:xfrm>
              <a:off x="2794512" y="4524283"/>
              <a:ext cx="319708" cy="261151"/>
              <a:chOff x="264528" y="2730486"/>
              <a:chExt cx="319708" cy="261151"/>
            </a:xfrm>
          </p:grpSpPr>
          <p:sp>
            <p:nvSpPr>
              <p:cNvPr id="62" name="Oval 61">
                <a:extLst>
                  <a:ext uri="{FF2B5EF4-FFF2-40B4-BE49-F238E27FC236}">
                    <a16:creationId xmlns:a16="http://schemas.microsoft.com/office/drawing/2014/main" id="{3D225EDD-46FB-B902-34F2-99C04B6B01A5}"/>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3" name="Picture 203" descr="Flag: Singapore">
                <a:hlinkClick r:id="rId13"/>
                <a:extLst>
                  <a:ext uri="{FF2B5EF4-FFF2-40B4-BE49-F238E27FC236}">
                    <a16:creationId xmlns:a16="http://schemas.microsoft.com/office/drawing/2014/main" id="{D650669D-2C1F-5109-B577-89684A348B1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TextBox 60">
              <a:extLst>
                <a:ext uri="{FF2B5EF4-FFF2-40B4-BE49-F238E27FC236}">
                  <a16:creationId xmlns:a16="http://schemas.microsoft.com/office/drawing/2014/main" id="{4A6491B7-5992-BF60-37C5-2FF5C3BD2837}"/>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64" name="Group 63">
            <a:extLst>
              <a:ext uri="{FF2B5EF4-FFF2-40B4-BE49-F238E27FC236}">
                <a16:creationId xmlns:a16="http://schemas.microsoft.com/office/drawing/2014/main" id="{486E9DB1-1531-3F1C-2363-D36C18F7D725}"/>
              </a:ext>
            </a:extLst>
          </p:cNvPr>
          <p:cNvGrpSpPr/>
          <p:nvPr/>
        </p:nvGrpSpPr>
        <p:grpSpPr>
          <a:xfrm>
            <a:off x="4729304" y="301225"/>
            <a:ext cx="742547" cy="431636"/>
            <a:chOff x="2794512" y="4524283"/>
            <a:chExt cx="742547" cy="431636"/>
          </a:xfrm>
        </p:grpSpPr>
        <p:grpSp>
          <p:nvGrpSpPr>
            <p:cNvPr id="232" name="Group 231">
              <a:extLst>
                <a:ext uri="{FF2B5EF4-FFF2-40B4-BE49-F238E27FC236}">
                  <a16:creationId xmlns:a16="http://schemas.microsoft.com/office/drawing/2014/main" id="{E81E8A78-E7FF-581D-3835-801A738FF76C}"/>
                </a:ext>
              </a:extLst>
            </p:cNvPr>
            <p:cNvGrpSpPr/>
            <p:nvPr/>
          </p:nvGrpSpPr>
          <p:grpSpPr>
            <a:xfrm>
              <a:off x="2794512" y="4524283"/>
              <a:ext cx="319708" cy="261151"/>
              <a:chOff x="264528" y="2730486"/>
              <a:chExt cx="319708" cy="261151"/>
            </a:xfrm>
          </p:grpSpPr>
          <p:sp>
            <p:nvSpPr>
              <p:cNvPr id="234" name="Oval 233">
                <a:extLst>
                  <a:ext uri="{FF2B5EF4-FFF2-40B4-BE49-F238E27FC236}">
                    <a16:creationId xmlns:a16="http://schemas.microsoft.com/office/drawing/2014/main" id="{46A9103F-253F-DF67-4FC3-934D493E1056}"/>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35" name="Picture 203" descr="Flag: Singapore">
                <a:hlinkClick r:id="rId13"/>
                <a:extLst>
                  <a:ext uri="{FF2B5EF4-FFF2-40B4-BE49-F238E27FC236}">
                    <a16:creationId xmlns:a16="http://schemas.microsoft.com/office/drawing/2014/main" id="{BCC64867-D5C0-5368-C6F8-011B45EE67F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33" name="TextBox 232">
              <a:extLst>
                <a:ext uri="{FF2B5EF4-FFF2-40B4-BE49-F238E27FC236}">
                  <a16:creationId xmlns:a16="http://schemas.microsoft.com/office/drawing/2014/main" id="{2E37755A-71A6-14A5-9EFB-528FFB6B0943}"/>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36" name="Group 235">
            <a:extLst>
              <a:ext uri="{FF2B5EF4-FFF2-40B4-BE49-F238E27FC236}">
                <a16:creationId xmlns:a16="http://schemas.microsoft.com/office/drawing/2014/main" id="{821745A1-4AED-633C-96A7-722A12CA8198}"/>
              </a:ext>
            </a:extLst>
          </p:cNvPr>
          <p:cNvGrpSpPr/>
          <p:nvPr/>
        </p:nvGrpSpPr>
        <p:grpSpPr>
          <a:xfrm>
            <a:off x="5321495" y="291215"/>
            <a:ext cx="742547" cy="431636"/>
            <a:chOff x="2794512" y="4524283"/>
            <a:chExt cx="742547" cy="431636"/>
          </a:xfrm>
        </p:grpSpPr>
        <p:grpSp>
          <p:nvGrpSpPr>
            <p:cNvPr id="237" name="Group 236">
              <a:extLst>
                <a:ext uri="{FF2B5EF4-FFF2-40B4-BE49-F238E27FC236}">
                  <a16:creationId xmlns:a16="http://schemas.microsoft.com/office/drawing/2014/main" id="{A7AA124C-998B-6748-3592-7E2AFA3F8E26}"/>
                </a:ext>
              </a:extLst>
            </p:cNvPr>
            <p:cNvGrpSpPr/>
            <p:nvPr/>
          </p:nvGrpSpPr>
          <p:grpSpPr>
            <a:xfrm>
              <a:off x="2794512" y="4524283"/>
              <a:ext cx="319708" cy="261151"/>
              <a:chOff x="264528" y="2730486"/>
              <a:chExt cx="319708" cy="261151"/>
            </a:xfrm>
          </p:grpSpPr>
          <p:sp>
            <p:nvSpPr>
              <p:cNvPr id="239" name="Oval 238">
                <a:extLst>
                  <a:ext uri="{FF2B5EF4-FFF2-40B4-BE49-F238E27FC236}">
                    <a16:creationId xmlns:a16="http://schemas.microsoft.com/office/drawing/2014/main" id="{974F94CE-7310-0880-AFD7-1A69D203C82A}"/>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40" name="Picture 203" descr="Flag: Singapore">
                <a:hlinkClick r:id="rId13"/>
                <a:extLst>
                  <a:ext uri="{FF2B5EF4-FFF2-40B4-BE49-F238E27FC236}">
                    <a16:creationId xmlns:a16="http://schemas.microsoft.com/office/drawing/2014/main" id="{3C2496B8-B910-97F3-9489-A69FE43D774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38" name="TextBox 237">
              <a:extLst>
                <a:ext uri="{FF2B5EF4-FFF2-40B4-BE49-F238E27FC236}">
                  <a16:creationId xmlns:a16="http://schemas.microsoft.com/office/drawing/2014/main" id="{9712F849-1ABF-77DE-BEEC-EF7171AE9FFE}"/>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41" name="Group 240">
            <a:extLst>
              <a:ext uri="{FF2B5EF4-FFF2-40B4-BE49-F238E27FC236}">
                <a16:creationId xmlns:a16="http://schemas.microsoft.com/office/drawing/2014/main" id="{24018E79-CF2B-0458-EFC8-3592669EBA16}"/>
              </a:ext>
            </a:extLst>
          </p:cNvPr>
          <p:cNvGrpSpPr/>
          <p:nvPr/>
        </p:nvGrpSpPr>
        <p:grpSpPr>
          <a:xfrm>
            <a:off x="5876221" y="291215"/>
            <a:ext cx="742547" cy="431636"/>
            <a:chOff x="2794512" y="4524283"/>
            <a:chExt cx="742547" cy="431636"/>
          </a:xfrm>
        </p:grpSpPr>
        <p:grpSp>
          <p:nvGrpSpPr>
            <p:cNvPr id="242" name="Group 241">
              <a:extLst>
                <a:ext uri="{FF2B5EF4-FFF2-40B4-BE49-F238E27FC236}">
                  <a16:creationId xmlns:a16="http://schemas.microsoft.com/office/drawing/2014/main" id="{CF033B20-747C-B0EF-6DAA-D3B9CAE31E06}"/>
                </a:ext>
              </a:extLst>
            </p:cNvPr>
            <p:cNvGrpSpPr/>
            <p:nvPr/>
          </p:nvGrpSpPr>
          <p:grpSpPr>
            <a:xfrm>
              <a:off x="2794512" y="4524283"/>
              <a:ext cx="319708" cy="261151"/>
              <a:chOff x="264528" y="2730486"/>
              <a:chExt cx="319708" cy="261151"/>
            </a:xfrm>
          </p:grpSpPr>
          <p:sp>
            <p:nvSpPr>
              <p:cNvPr id="244" name="Oval 243">
                <a:extLst>
                  <a:ext uri="{FF2B5EF4-FFF2-40B4-BE49-F238E27FC236}">
                    <a16:creationId xmlns:a16="http://schemas.microsoft.com/office/drawing/2014/main" id="{A8763CC3-CFE2-784D-D10D-53A5D7926C0F}"/>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45" name="Picture 203" descr="Flag: Singapore">
                <a:hlinkClick r:id="rId13"/>
                <a:extLst>
                  <a:ext uri="{FF2B5EF4-FFF2-40B4-BE49-F238E27FC236}">
                    <a16:creationId xmlns:a16="http://schemas.microsoft.com/office/drawing/2014/main" id="{B8ED494F-EEDE-8281-6017-E974914FDB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43" name="TextBox 242">
              <a:extLst>
                <a:ext uri="{FF2B5EF4-FFF2-40B4-BE49-F238E27FC236}">
                  <a16:creationId xmlns:a16="http://schemas.microsoft.com/office/drawing/2014/main" id="{FC581452-A7DB-D03E-E38D-FCEF1B6F8D4B}"/>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46" name="Group 245">
            <a:extLst>
              <a:ext uri="{FF2B5EF4-FFF2-40B4-BE49-F238E27FC236}">
                <a16:creationId xmlns:a16="http://schemas.microsoft.com/office/drawing/2014/main" id="{59AB7C7F-7382-A2ED-942A-8EC6EFEB4CA1}"/>
              </a:ext>
            </a:extLst>
          </p:cNvPr>
          <p:cNvGrpSpPr/>
          <p:nvPr/>
        </p:nvGrpSpPr>
        <p:grpSpPr>
          <a:xfrm>
            <a:off x="6422415" y="291215"/>
            <a:ext cx="742547" cy="431636"/>
            <a:chOff x="2794512" y="4524283"/>
            <a:chExt cx="742547" cy="431636"/>
          </a:xfrm>
        </p:grpSpPr>
        <p:grpSp>
          <p:nvGrpSpPr>
            <p:cNvPr id="247" name="Group 246">
              <a:extLst>
                <a:ext uri="{FF2B5EF4-FFF2-40B4-BE49-F238E27FC236}">
                  <a16:creationId xmlns:a16="http://schemas.microsoft.com/office/drawing/2014/main" id="{22D5B21F-9CB7-07F4-ED8C-1A056709A407}"/>
                </a:ext>
              </a:extLst>
            </p:cNvPr>
            <p:cNvGrpSpPr/>
            <p:nvPr/>
          </p:nvGrpSpPr>
          <p:grpSpPr>
            <a:xfrm>
              <a:off x="2794512" y="4524283"/>
              <a:ext cx="319708" cy="261151"/>
              <a:chOff x="264528" y="2730486"/>
              <a:chExt cx="319708" cy="261151"/>
            </a:xfrm>
          </p:grpSpPr>
          <p:sp>
            <p:nvSpPr>
              <p:cNvPr id="249" name="Oval 248">
                <a:extLst>
                  <a:ext uri="{FF2B5EF4-FFF2-40B4-BE49-F238E27FC236}">
                    <a16:creationId xmlns:a16="http://schemas.microsoft.com/office/drawing/2014/main" id="{0DD7D48A-8AE6-623F-FCBB-5F6B5FC23F8D}"/>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50" name="Picture 203" descr="Flag: Singapore">
                <a:hlinkClick r:id="rId13"/>
                <a:extLst>
                  <a:ext uri="{FF2B5EF4-FFF2-40B4-BE49-F238E27FC236}">
                    <a16:creationId xmlns:a16="http://schemas.microsoft.com/office/drawing/2014/main" id="{93BC44BF-FB0E-9FE4-E670-948F3E6831F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48" name="TextBox 247">
              <a:extLst>
                <a:ext uri="{FF2B5EF4-FFF2-40B4-BE49-F238E27FC236}">
                  <a16:creationId xmlns:a16="http://schemas.microsoft.com/office/drawing/2014/main" id="{0977C35A-618E-B5C7-7619-8FBCF4AF7AAD}"/>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51" name="Group 250">
            <a:extLst>
              <a:ext uri="{FF2B5EF4-FFF2-40B4-BE49-F238E27FC236}">
                <a16:creationId xmlns:a16="http://schemas.microsoft.com/office/drawing/2014/main" id="{08078006-84F5-3B6F-8899-8061549844ED}"/>
              </a:ext>
            </a:extLst>
          </p:cNvPr>
          <p:cNvGrpSpPr/>
          <p:nvPr/>
        </p:nvGrpSpPr>
        <p:grpSpPr>
          <a:xfrm>
            <a:off x="6996465" y="258359"/>
            <a:ext cx="742547" cy="431636"/>
            <a:chOff x="2794512" y="4524283"/>
            <a:chExt cx="742547" cy="431636"/>
          </a:xfrm>
        </p:grpSpPr>
        <p:grpSp>
          <p:nvGrpSpPr>
            <p:cNvPr id="252" name="Group 251">
              <a:extLst>
                <a:ext uri="{FF2B5EF4-FFF2-40B4-BE49-F238E27FC236}">
                  <a16:creationId xmlns:a16="http://schemas.microsoft.com/office/drawing/2014/main" id="{765C7D24-9AB7-C83F-F111-3366CE6521D8}"/>
                </a:ext>
              </a:extLst>
            </p:cNvPr>
            <p:cNvGrpSpPr/>
            <p:nvPr/>
          </p:nvGrpSpPr>
          <p:grpSpPr>
            <a:xfrm>
              <a:off x="2794512" y="4524283"/>
              <a:ext cx="319708" cy="261151"/>
              <a:chOff x="264528" y="2730486"/>
              <a:chExt cx="319708" cy="261151"/>
            </a:xfrm>
          </p:grpSpPr>
          <p:sp>
            <p:nvSpPr>
              <p:cNvPr id="254" name="Oval 253">
                <a:extLst>
                  <a:ext uri="{FF2B5EF4-FFF2-40B4-BE49-F238E27FC236}">
                    <a16:creationId xmlns:a16="http://schemas.microsoft.com/office/drawing/2014/main" id="{2973CE21-A9C3-0B0C-7FCD-0ED5983250D1}"/>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55" name="Picture 203" descr="Flag: Singapore">
                <a:hlinkClick r:id="rId13"/>
                <a:extLst>
                  <a:ext uri="{FF2B5EF4-FFF2-40B4-BE49-F238E27FC236}">
                    <a16:creationId xmlns:a16="http://schemas.microsoft.com/office/drawing/2014/main" id="{F1117F8A-B460-74CC-AB61-A43CFB1FC48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53" name="TextBox 252">
              <a:extLst>
                <a:ext uri="{FF2B5EF4-FFF2-40B4-BE49-F238E27FC236}">
                  <a16:creationId xmlns:a16="http://schemas.microsoft.com/office/drawing/2014/main" id="{565BE408-ADA1-6FD9-9692-5DD4A36FFF2B}"/>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56" name="Group 255">
            <a:extLst>
              <a:ext uri="{FF2B5EF4-FFF2-40B4-BE49-F238E27FC236}">
                <a16:creationId xmlns:a16="http://schemas.microsoft.com/office/drawing/2014/main" id="{DE7FF46F-0D7D-9AE0-F067-DA9CCAE0431C}"/>
              </a:ext>
            </a:extLst>
          </p:cNvPr>
          <p:cNvGrpSpPr/>
          <p:nvPr/>
        </p:nvGrpSpPr>
        <p:grpSpPr>
          <a:xfrm>
            <a:off x="7598415" y="271180"/>
            <a:ext cx="742547" cy="431636"/>
            <a:chOff x="2794512" y="4524283"/>
            <a:chExt cx="742547" cy="431636"/>
          </a:xfrm>
        </p:grpSpPr>
        <p:grpSp>
          <p:nvGrpSpPr>
            <p:cNvPr id="257" name="Group 256">
              <a:extLst>
                <a:ext uri="{FF2B5EF4-FFF2-40B4-BE49-F238E27FC236}">
                  <a16:creationId xmlns:a16="http://schemas.microsoft.com/office/drawing/2014/main" id="{0D429540-6587-1FE6-A6AD-E4B4EBC53EE0}"/>
                </a:ext>
              </a:extLst>
            </p:cNvPr>
            <p:cNvGrpSpPr/>
            <p:nvPr/>
          </p:nvGrpSpPr>
          <p:grpSpPr>
            <a:xfrm>
              <a:off x="2794512" y="4524283"/>
              <a:ext cx="319708" cy="261151"/>
              <a:chOff x="264528" y="2730486"/>
              <a:chExt cx="319708" cy="261151"/>
            </a:xfrm>
          </p:grpSpPr>
          <p:sp>
            <p:nvSpPr>
              <p:cNvPr id="259" name="Oval 258">
                <a:extLst>
                  <a:ext uri="{FF2B5EF4-FFF2-40B4-BE49-F238E27FC236}">
                    <a16:creationId xmlns:a16="http://schemas.microsoft.com/office/drawing/2014/main" id="{4E231280-C483-2A78-7FCE-E3146F844256}"/>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60" name="Picture 203" descr="Flag: Singapore">
                <a:hlinkClick r:id="rId13"/>
                <a:extLst>
                  <a:ext uri="{FF2B5EF4-FFF2-40B4-BE49-F238E27FC236}">
                    <a16:creationId xmlns:a16="http://schemas.microsoft.com/office/drawing/2014/main" id="{154BF075-0D03-D2A1-45CF-751581552F0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58" name="TextBox 257">
              <a:extLst>
                <a:ext uri="{FF2B5EF4-FFF2-40B4-BE49-F238E27FC236}">
                  <a16:creationId xmlns:a16="http://schemas.microsoft.com/office/drawing/2014/main" id="{0907683C-C5BB-D582-4F1E-CBF4C9B3BF34}"/>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61" name="Group 260">
            <a:extLst>
              <a:ext uri="{FF2B5EF4-FFF2-40B4-BE49-F238E27FC236}">
                <a16:creationId xmlns:a16="http://schemas.microsoft.com/office/drawing/2014/main" id="{849193D9-E7D2-3581-6527-A1B8789A8827}"/>
              </a:ext>
            </a:extLst>
          </p:cNvPr>
          <p:cNvGrpSpPr/>
          <p:nvPr/>
        </p:nvGrpSpPr>
        <p:grpSpPr>
          <a:xfrm>
            <a:off x="8192569" y="264269"/>
            <a:ext cx="742547" cy="431636"/>
            <a:chOff x="2794512" y="4524283"/>
            <a:chExt cx="742547" cy="431636"/>
          </a:xfrm>
        </p:grpSpPr>
        <p:grpSp>
          <p:nvGrpSpPr>
            <p:cNvPr id="262" name="Group 261">
              <a:extLst>
                <a:ext uri="{FF2B5EF4-FFF2-40B4-BE49-F238E27FC236}">
                  <a16:creationId xmlns:a16="http://schemas.microsoft.com/office/drawing/2014/main" id="{6179C19B-199C-DED5-A2F6-96D4920EBA0F}"/>
                </a:ext>
              </a:extLst>
            </p:cNvPr>
            <p:cNvGrpSpPr/>
            <p:nvPr/>
          </p:nvGrpSpPr>
          <p:grpSpPr>
            <a:xfrm>
              <a:off x="2794512" y="4524283"/>
              <a:ext cx="319708" cy="261151"/>
              <a:chOff x="264528" y="2730486"/>
              <a:chExt cx="319708" cy="261151"/>
            </a:xfrm>
          </p:grpSpPr>
          <p:sp>
            <p:nvSpPr>
              <p:cNvPr id="264" name="Oval 263">
                <a:extLst>
                  <a:ext uri="{FF2B5EF4-FFF2-40B4-BE49-F238E27FC236}">
                    <a16:creationId xmlns:a16="http://schemas.microsoft.com/office/drawing/2014/main" id="{6A6B453C-F1E1-AD92-639A-7BF6DABA3C70}"/>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65" name="Picture 203" descr="Flag: Singapore">
                <a:hlinkClick r:id="rId13"/>
                <a:extLst>
                  <a:ext uri="{FF2B5EF4-FFF2-40B4-BE49-F238E27FC236}">
                    <a16:creationId xmlns:a16="http://schemas.microsoft.com/office/drawing/2014/main" id="{040B700F-2F92-4AE0-8BF5-88DA3734661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63" name="TextBox 262">
              <a:extLst>
                <a:ext uri="{FF2B5EF4-FFF2-40B4-BE49-F238E27FC236}">
                  <a16:creationId xmlns:a16="http://schemas.microsoft.com/office/drawing/2014/main" id="{60C4D95A-817C-4945-2BB5-AF9CEFB22F32}"/>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66" name="Group 265">
            <a:extLst>
              <a:ext uri="{FF2B5EF4-FFF2-40B4-BE49-F238E27FC236}">
                <a16:creationId xmlns:a16="http://schemas.microsoft.com/office/drawing/2014/main" id="{E71F2742-2D92-7FF0-1D2F-4D545C00611C}"/>
              </a:ext>
            </a:extLst>
          </p:cNvPr>
          <p:cNvGrpSpPr/>
          <p:nvPr/>
        </p:nvGrpSpPr>
        <p:grpSpPr>
          <a:xfrm>
            <a:off x="8787054" y="280832"/>
            <a:ext cx="742547" cy="431636"/>
            <a:chOff x="2794512" y="4524283"/>
            <a:chExt cx="742547" cy="431636"/>
          </a:xfrm>
        </p:grpSpPr>
        <p:grpSp>
          <p:nvGrpSpPr>
            <p:cNvPr id="267" name="Group 266">
              <a:extLst>
                <a:ext uri="{FF2B5EF4-FFF2-40B4-BE49-F238E27FC236}">
                  <a16:creationId xmlns:a16="http://schemas.microsoft.com/office/drawing/2014/main" id="{1DBE464A-1FF4-39A3-896B-048771437909}"/>
                </a:ext>
              </a:extLst>
            </p:cNvPr>
            <p:cNvGrpSpPr/>
            <p:nvPr/>
          </p:nvGrpSpPr>
          <p:grpSpPr>
            <a:xfrm>
              <a:off x="2794512" y="4524283"/>
              <a:ext cx="319708" cy="261151"/>
              <a:chOff x="264528" y="2730486"/>
              <a:chExt cx="319708" cy="261151"/>
            </a:xfrm>
          </p:grpSpPr>
          <p:sp>
            <p:nvSpPr>
              <p:cNvPr id="269" name="Oval 268">
                <a:extLst>
                  <a:ext uri="{FF2B5EF4-FFF2-40B4-BE49-F238E27FC236}">
                    <a16:creationId xmlns:a16="http://schemas.microsoft.com/office/drawing/2014/main" id="{28B235E0-2959-842F-7D49-96FE15877FEC}"/>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70" name="Picture 203" descr="Flag: Singapore">
                <a:hlinkClick r:id="rId13"/>
                <a:extLst>
                  <a:ext uri="{FF2B5EF4-FFF2-40B4-BE49-F238E27FC236}">
                    <a16:creationId xmlns:a16="http://schemas.microsoft.com/office/drawing/2014/main" id="{68720958-6F77-9368-0ED6-438A8CE833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68" name="TextBox 267">
              <a:extLst>
                <a:ext uri="{FF2B5EF4-FFF2-40B4-BE49-F238E27FC236}">
                  <a16:creationId xmlns:a16="http://schemas.microsoft.com/office/drawing/2014/main" id="{DB28BB27-0515-CDA1-8D63-98B784F3EBFB}"/>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71" name="Group 270">
            <a:extLst>
              <a:ext uri="{FF2B5EF4-FFF2-40B4-BE49-F238E27FC236}">
                <a16:creationId xmlns:a16="http://schemas.microsoft.com/office/drawing/2014/main" id="{B26389FA-726C-36E5-61AB-B5DA21670507}"/>
              </a:ext>
            </a:extLst>
          </p:cNvPr>
          <p:cNvGrpSpPr/>
          <p:nvPr/>
        </p:nvGrpSpPr>
        <p:grpSpPr>
          <a:xfrm>
            <a:off x="9396803" y="280832"/>
            <a:ext cx="742547" cy="431636"/>
            <a:chOff x="2794512" y="4524283"/>
            <a:chExt cx="742547" cy="431636"/>
          </a:xfrm>
        </p:grpSpPr>
        <p:grpSp>
          <p:nvGrpSpPr>
            <p:cNvPr id="272" name="Group 271">
              <a:extLst>
                <a:ext uri="{FF2B5EF4-FFF2-40B4-BE49-F238E27FC236}">
                  <a16:creationId xmlns:a16="http://schemas.microsoft.com/office/drawing/2014/main" id="{783A8965-9285-3071-8326-108DCEED3D35}"/>
                </a:ext>
              </a:extLst>
            </p:cNvPr>
            <p:cNvGrpSpPr/>
            <p:nvPr/>
          </p:nvGrpSpPr>
          <p:grpSpPr>
            <a:xfrm>
              <a:off x="2794512" y="4524283"/>
              <a:ext cx="319708" cy="261151"/>
              <a:chOff x="264528" y="2730486"/>
              <a:chExt cx="319708" cy="261151"/>
            </a:xfrm>
          </p:grpSpPr>
          <p:sp>
            <p:nvSpPr>
              <p:cNvPr id="274" name="Oval 273">
                <a:extLst>
                  <a:ext uri="{FF2B5EF4-FFF2-40B4-BE49-F238E27FC236}">
                    <a16:creationId xmlns:a16="http://schemas.microsoft.com/office/drawing/2014/main" id="{55473285-2019-B150-0DFE-11FA4DD81E72}"/>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75" name="Picture 203" descr="Flag: Singapore">
                <a:hlinkClick r:id="rId13"/>
                <a:extLst>
                  <a:ext uri="{FF2B5EF4-FFF2-40B4-BE49-F238E27FC236}">
                    <a16:creationId xmlns:a16="http://schemas.microsoft.com/office/drawing/2014/main" id="{B8B191DE-2BDF-613E-2B6C-36133239C2E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73" name="TextBox 272">
              <a:extLst>
                <a:ext uri="{FF2B5EF4-FFF2-40B4-BE49-F238E27FC236}">
                  <a16:creationId xmlns:a16="http://schemas.microsoft.com/office/drawing/2014/main" id="{9CC423DC-613B-C1B4-B282-B4C11C5D062F}"/>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76" name="Group 275">
            <a:extLst>
              <a:ext uri="{FF2B5EF4-FFF2-40B4-BE49-F238E27FC236}">
                <a16:creationId xmlns:a16="http://schemas.microsoft.com/office/drawing/2014/main" id="{1E89659A-C189-E423-0B0F-B1C27EDA0963}"/>
              </a:ext>
            </a:extLst>
          </p:cNvPr>
          <p:cNvGrpSpPr/>
          <p:nvPr/>
        </p:nvGrpSpPr>
        <p:grpSpPr>
          <a:xfrm>
            <a:off x="9988994" y="270822"/>
            <a:ext cx="742547" cy="431636"/>
            <a:chOff x="2794512" y="4524283"/>
            <a:chExt cx="742547" cy="431636"/>
          </a:xfrm>
        </p:grpSpPr>
        <p:grpSp>
          <p:nvGrpSpPr>
            <p:cNvPr id="277" name="Group 276">
              <a:extLst>
                <a:ext uri="{FF2B5EF4-FFF2-40B4-BE49-F238E27FC236}">
                  <a16:creationId xmlns:a16="http://schemas.microsoft.com/office/drawing/2014/main" id="{ABB52C40-1E8E-6DCE-8264-C0C92FC60146}"/>
                </a:ext>
              </a:extLst>
            </p:cNvPr>
            <p:cNvGrpSpPr/>
            <p:nvPr/>
          </p:nvGrpSpPr>
          <p:grpSpPr>
            <a:xfrm>
              <a:off x="2794512" y="4524283"/>
              <a:ext cx="319708" cy="261151"/>
              <a:chOff x="264528" y="2730486"/>
              <a:chExt cx="319708" cy="261151"/>
            </a:xfrm>
          </p:grpSpPr>
          <p:sp>
            <p:nvSpPr>
              <p:cNvPr id="279" name="Oval 278">
                <a:extLst>
                  <a:ext uri="{FF2B5EF4-FFF2-40B4-BE49-F238E27FC236}">
                    <a16:creationId xmlns:a16="http://schemas.microsoft.com/office/drawing/2014/main" id="{21678578-6F23-EE69-0500-3FA59561272E}"/>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80" name="Picture 203" descr="Flag: Singapore">
                <a:hlinkClick r:id="rId13"/>
                <a:extLst>
                  <a:ext uri="{FF2B5EF4-FFF2-40B4-BE49-F238E27FC236}">
                    <a16:creationId xmlns:a16="http://schemas.microsoft.com/office/drawing/2014/main" id="{2EE61924-C633-7DA7-BCC4-97441F4669B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78" name="TextBox 277">
              <a:extLst>
                <a:ext uri="{FF2B5EF4-FFF2-40B4-BE49-F238E27FC236}">
                  <a16:creationId xmlns:a16="http://schemas.microsoft.com/office/drawing/2014/main" id="{C07F7CDC-A2DA-EA97-9A50-07566B03D57D}"/>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81" name="Group 280">
            <a:extLst>
              <a:ext uri="{FF2B5EF4-FFF2-40B4-BE49-F238E27FC236}">
                <a16:creationId xmlns:a16="http://schemas.microsoft.com/office/drawing/2014/main" id="{520D7081-C98D-8E1B-8F25-94AADDA3B99A}"/>
              </a:ext>
            </a:extLst>
          </p:cNvPr>
          <p:cNvGrpSpPr/>
          <p:nvPr/>
        </p:nvGrpSpPr>
        <p:grpSpPr>
          <a:xfrm>
            <a:off x="10543720" y="270822"/>
            <a:ext cx="742547" cy="431636"/>
            <a:chOff x="2794512" y="4524283"/>
            <a:chExt cx="742547" cy="431636"/>
          </a:xfrm>
        </p:grpSpPr>
        <p:grpSp>
          <p:nvGrpSpPr>
            <p:cNvPr id="282" name="Group 281">
              <a:extLst>
                <a:ext uri="{FF2B5EF4-FFF2-40B4-BE49-F238E27FC236}">
                  <a16:creationId xmlns:a16="http://schemas.microsoft.com/office/drawing/2014/main" id="{BDAA3295-5781-8C78-DF7E-CEFF441DC039}"/>
                </a:ext>
              </a:extLst>
            </p:cNvPr>
            <p:cNvGrpSpPr/>
            <p:nvPr/>
          </p:nvGrpSpPr>
          <p:grpSpPr>
            <a:xfrm>
              <a:off x="2794512" y="4524283"/>
              <a:ext cx="319708" cy="261151"/>
              <a:chOff x="264528" y="2730486"/>
              <a:chExt cx="319708" cy="261151"/>
            </a:xfrm>
          </p:grpSpPr>
          <p:sp>
            <p:nvSpPr>
              <p:cNvPr id="284" name="Oval 283">
                <a:extLst>
                  <a:ext uri="{FF2B5EF4-FFF2-40B4-BE49-F238E27FC236}">
                    <a16:creationId xmlns:a16="http://schemas.microsoft.com/office/drawing/2014/main" id="{28A25F15-4917-5213-4C13-13C038E28735}"/>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85" name="Picture 203" descr="Flag: Singapore">
                <a:hlinkClick r:id="rId13"/>
                <a:extLst>
                  <a:ext uri="{FF2B5EF4-FFF2-40B4-BE49-F238E27FC236}">
                    <a16:creationId xmlns:a16="http://schemas.microsoft.com/office/drawing/2014/main" id="{A66E2C20-4D3B-FB74-4E94-7A6C37746BE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83" name="TextBox 282">
              <a:extLst>
                <a:ext uri="{FF2B5EF4-FFF2-40B4-BE49-F238E27FC236}">
                  <a16:creationId xmlns:a16="http://schemas.microsoft.com/office/drawing/2014/main" id="{AE3111D6-02CF-FB6B-2A90-D21F94FDF323}"/>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86" name="Group 285">
            <a:extLst>
              <a:ext uri="{FF2B5EF4-FFF2-40B4-BE49-F238E27FC236}">
                <a16:creationId xmlns:a16="http://schemas.microsoft.com/office/drawing/2014/main" id="{189CA7C3-19B8-C0CD-A01E-777245CA6E70}"/>
              </a:ext>
            </a:extLst>
          </p:cNvPr>
          <p:cNvGrpSpPr/>
          <p:nvPr/>
        </p:nvGrpSpPr>
        <p:grpSpPr>
          <a:xfrm>
            <a:off x="11089914" y="270822"/>
            <a:ext cx="742547" cy="431636"/>
            <a:chOff x="2794512" y="4524283"/>
            <a:chExt cx="742547" cy="431636"/>
          </a:xfrm>
        </p:grpSpPr>
        <p:grpSp>
          <p:nvGrpSpPr>
            <p:cNvPr id="287" name="Group 286">
              <a:extLst>
                <a:ext uri="{FF2B5EF4-FFF2-40B4-BE49-F238E27FC236}">
                  <a16:creationId xmlns:a16="http://schemas.microsoft.com/office/drawing/2014/main" id="{0CA4598F-84F8-AD9A-E6FC-1CB00B9507D2}"/>
                </a:ext>
              </a:extLst>
            </p:cNvPr>
            <p:cNvGrpSpPr/>
            <p:nvPr/>
          </p:nvGrpSpPr>
          <p:grpSpPr>
            <a:xfrm>
              <a:off x="2794512" y="4524283"/>
              <a:ext cx="319708" cy="261151"/>
              <a:chOff x="264528" y="2730486"/>
              <a:chExt cx="319708" cy="261151"/>
            </a:xfrm>
          </p:grpSpPr>
          <p:sp>
            <p:nvSpPr>
              <p:cNvPr id="289" name="Oval 288">
                <a:extLst>
                  <a:ext uri="{FF2B5EF4-FFF2-40B4-BE49-F238E27FC236}">
                    <a16:creationId xmlns:a16="http://schemas.microsoft.com/office/drawing/2014/main" id="{57F764C1-A31E-C04B-B48F-8CD312543221}"/>
                  </a:ext>
                </a:extLst>
              </p:cNvPr>
              <p:cNvSpPr/>
              <p:nvPr/>
            </p:nvSpPr>
            <p:spPr>
              <a:xfrm>
                <a:off x="264528" y="294591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90" name="Picture 203" descr="Flag: Singapore">
                <a:hlinkClick r:id="rId13"/>
                <a:extLst>
                  <a:ext uri="{FF2B5EF4-FFF2-40B4-BE49-F238E27FC236}">
                    <a16:creationId xmlns:a16="http://schemas.microsoft.com/office/drawing/2014/main" id="{D0B127EF-777F-BEE8-F5FC-A3180AFFC3E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2459" y="273048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88" name="TextBox 287">
              <a:extLst>
                <a:ext uri="{FF2B5EF4-FFF2-40B4-BE49-F238E27FC236}">
                  <a16:creationId xmlns:a16="http://schemas.microsoft.com/office/drawing/2014/main" id="{E17F649F-8B56-ACDE-1AF2-EDCEA1FB50F0}"/>
                </a:ext>
              </a:extLst>
            </p:cNvPr>
            <p:cNvSpPr txBox="1"/>
            <p:nvPr/>
          </p:nvSpPr>
          <p:spPr>
            <a:xfrm>
              <a:off x="2898680" y="4709698"/>
              <a:ext cx="638379" cy="246221"/>
            </a:xfrm>
            <a:prstGeom prst="rect">
              <a:avLst/>
            </a:prstGeom>
            <a:noFill/>
          </p:spPr>
          <p:txBody>
            <a:bodyPr wrap="square" rtlCol="0">
              <a:spAutoFit/>
            </a:bodyPr>
            <a:lstStyle/>
            <a:p>
              <a:r>
                <a:rPr lang="nl-NL" sz="1000" dirty="0"/>
                <a:t>[name]</a:t>
              </a:r>
            </a:p>
          </p:txBody>
        </p:sp>
      </p:grpSp>
      <p:grpSp>
        <p:nvGrpSpPr>
          <p:cNvPr id="291" name="Group 290">
            <a:extLst>
              <a:ext uri="{FF2B5EF4-FFF2-40B4-BE49-F238E27FC236}">
                <a16:creationId xmlns:a16="http://schemas.microsoft.com/office/drawing/2014/main" id="{8E9BBF0C-8A6F-4BED-131C-68AAF78848B8}"/>
              </a:ext>
            </a:extLst>
          </p:cNvPr>
          <p:cNvGrpSpPr/>
          <p:nvPr/>
        </p:nvGrpSpPr>
        <p:grpSpPr>
          <a:xfrm>
            <a:off x="2338006" y="993119"/>
            <a:ext cx="304556" cy="276939"/>
            <a:chOff x="215054" y="2352033"/>
            <a:chExt cx="304556" cy="276939"/>
          </a:xfrm>
        </p:grpSpPr>
        <p:sp>
          <p:nvSpPr>
            <p:cNvPr id="292" name="Oval 291">
              <a:extLst>
                <a:ext uri="{FF2B5EF4-FFF2-40B4-BE49-F238E27FC236}">
                  <a16:creationId xmlns:a16="http://schemas.microsoft.com/office/drawing/2014/main" id="{D9447E2D-C346-7223-12C4-1E2963ED402E}"/>
                </a:ext>
              </a:extLst>
            </p:cNvPr>
            <p:cNvSpPr/>
            <p:nvPr/>
          </p:nvSpPr>
          <p:spPr>
            <a:xfrm>
              <a:off x="215054" y="258325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293" name="Picture 255" descr="Flag: South Africa">
              <a:hlinkClick r:id="rId11"/>
              <a:extLst>
                <a:ext uri="{FF2B5EF4-FFF2-40B4-BE49-F238E27FC236}">
                  <a16:creationId xmlns:a16="http://schemas.microsoft.com/office/drawing/2014/main" id="{66AB402D-5801-2B7D-C376-A643940D56D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7833" y="2352033"/>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94" name="TextBox 293">
            <a:extLst>
              <a:ext uri="{FF2B5EF4-FFF2-40B4-BE49-F238E27FC236}">
                <a16:creationId xmlns:a16="http://schemas.microsoft.com/office/drawing/2014/main" id="{AB27DCC4-00FC-232C-605C-5AF068F409EE}"/>
              </a:ext>
            </a:extLst>
          </p:cNvPr>
          <p:cNvSpPr txBox="1"/>
          <p:nvPr/>
        </p:nvSpPr>
        <p:spPr>
          <a:xfrm>
            <a:off x="2419090" y="1144867"/>
            <a:ext cx="638379" cy="246221"/>
          </a:xfrm>
          <a:prstGeom prst="rect">
            <a:avLst/>
          </a:prstGeom>
          <a:noFill/>
        </p:spPr>
        <p:txBody>
          <a:bodyPr wrap="square" rtlCol="0">
            <a:spAutoFit/>
          </a:bodyPr>
          <a:lstStyle/>
          <a:p>
            <a:r>
              <a:rPr lang="nl-NL" sz="1000" dirty="0"/>
              <a:t>[name]</a:t>
            </a:r>
          </a:p>
        </p:txBody>
      </p:sp>
      <p:grpSp>
        <p:nvGrpSpPr>
          <p:cNvPr id="295" name="Group 294">
            <a:extLst>
              <a:ext uri="{FF2B5EF4-FFF2-40B4-BE49-F238E27FC236}">
                <a16:creationId xmlns:a16="http://schemas.microsoft.com/office/drawing/2014/main" id="{AEC40C08-88E8-7A69-CA7A-4768FAEBC431}"/>
              </a:ext>
            </a:extLst>
          </p:cNvPr>
          <p:cNvGrpSpPr/>
          <p:nvPr/>
        </p:nvGrpSpPr>
        <p:grpSpPr>
          <a:xfrm>
            <a:off x="2877439" y="1669408"/>
            <a:ext cx="697172" cy="429175"/>
            <a:chOff x="2770899" y="5928107"/>
            <a:chExt cx="697172" cy="429175"/>
          </a:xfrm>
        </p:grpSpPr>
        <p:grpSp>
          <p:nvGrpSpPr>
            <p:cNvPr id="296" name="Group 295">
              <a:extLst>
                <a:ext uri="{FF2B5EF4-FFF2-40B4-BE49-F238E27FC236}">
                  <a16:creationId xmlns:a16="http://schemas.microsoft.com/office/drawing/2014/main" id="{C3E1DEEA-D065-A475-0403-0A6898D8F8FD}"/>
                </a:ext>
              </a:extLst>
            </p:cNvPr>
            <p:cNvGrpSpPr/>
            <p:nvPr/>
          </p:nvGrpSpPr>
          <p:grpSpPr>
            <a:xfrm>
              <a:off x="2770899" y="5928107"/>
              <a:ext cx="297496" cy="273418"/>
              <a:chOff x="288289" y="1806346"/>
              <a:chExt cx="297496" cy="273418"/>
            </a:xfrm>
          </p:grpSpPr>
          <p:sp>
            <p:nvSpPr>
              <p:cNvPr id="298" name="Oval 297">
                <a:extLst>
                  <a:ext uri="{FF2B5EF4-FFF2-40B4-BE49-F238E27FC236}">
                    <a16:creationId xmlns:a16="http://schemas.microsoft.com/office/drawing/2014/main" id="{034D7553-68C9-7832-798B-4F93DB32C947}"/>
                  </a:ext>
                </a:extLst>
              </p:cNvPr>
              <p:cNvSpPr/>
              <p:nvPr/>
            </p:nvSpPr>
            <p:spPr>
              <a:xfrm>
                <a:off x="288289" y="20340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99" name="Picture 71" descr="Flag: Spain">
                <a:hlinkClick r:id="rId9"/>
                <a:extLst>
                  <a:ext uri="{FF2B5EF4-FFF2-40B4-BE49-F238E27FC236}">
                    <a16:creationId xmlns:a16="http://schemas.microsoft.com/office/drawing/2014/main" id="{A304CBBF-9317-606D-3EF4-211F263B834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008" y="180634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297" name="TextBox 296">
              <a:extLst>
                <a:ext uri="{FF2B5EF4-FFF2-40B4-BE49-F238E27FC236}">
                  <a16:creationId xmlns:a16="http://schemas.microsoft.com/office/drawing/2014/main" id="{8BDD5A7E-E201-643D-86EE-D5874DBA3EF8}"/>
                </a:ext>
              </a:extLst>
            </p:cNvPr>
            <p:cNvSpPr txBox="1"/>
            <p:nvPr/>
          </p:nvSpPr>
          <p:spPr>
            <a:xfrm>
              <a:off x="2829692" y="6111061"/>
              <a:ext cx="638379" cy="246221"/>
            </a:xfrm>
            <a:prstGeom prst="rect">
              <a:avLst/>
            </a:prstGeom>
            <a:noFill/>
          </p:spPr>
          <p:txBody>
            <a:bodyPr wrap="square" rtlCol="0">
              <a:spAutoFit/>
            </a:bodyPr>
            <a:lstStyle/>
            <a:p>
              <a:r>
                <a:rPr lang="nl-NL" sz="1000" dirty="0"/>
                <a:t>[name]</a:t>
              </a:r>
            </a:p>
          </p:txBody>
        </p:sp>
      </p:grpSp>
      <p:grpSp>
        <p:nvGrpSpPr>
          <p:cNvPr id="300" name="Group 299">
            <a:extLst>
              <a:ext uri="{FF2B5EF4-FFF2-40B4-BE49-F238E27FC236}">
                <a16:creationId xmlns:a16="http://schemas.microsoft.com/office/drawing/2014/main" id="{E324B561-9A4A-51BB-185C-8B1243658A58}"/>
              </a:ext>
            </a:extLst>
          </p:cNvPr>
          <p:cNvGrpSpPr/>
          <p:nvPr/>
        </p:nvGrpSpPr>
        <p:grpSpPr>
          <a:xfrm>
            <a:off x="3400876" y="1645888"/>
            <a:ext cx="697172" cy="429175"/>
            <a:chOff x="2770899" y="5928107"/>
            <a:chExt cx="697172" cy="429175"/>
          </a:xfrm>
        </p:grpSpPr>
        <p:grpSp>
          <p:nvGrpSpPr>
            <p:cNvPr id="301" name="Group 300">
              <a:extLst>
                <a:ext uri="{FF2B5EF4-FFF2-40B4-BE49-F238E27FC236}">
                  <a16:creationId xmlns:a16="http://schemas.microsoft.com/office/drawing/2014/main" id="{5B1F307C-1557-736D-A800-D583E2951AD2}"/>
                </a:ext>
              </a:extLst>
            </p:cNvPr>
            <p:cNvGrpSpPr/>
            <p:nvPr/>
          </p:nvGrpSpPr>
          <p:grpSpPr>
            <a:xfrm>
              <a:off x="2770899" y="5928107"/>
              <a:ext cx="297496" cy="273418"/>
              <a:chOff x="288289" y="1806346"/>
              <a:chExt cx="297496" cy="273418"/>
            </a:xfrm>
          </p:grpSpPr>
          <p:sp>
            <p:nvSpPr>
              <p:cNvPr id="303" name="Oval 302">
                <a:extLst>
                  <a:ext uri="{FF2B5EF4-FFF2-40B4-BE49-F238E27FC236}">
                    <a16:creationId xmlns:a16="http://schemas.microsoft.com/office/drawing/2014/main" id="{88601A20-96F2-7A56-8524-5D15F694390B}"/>
                  </a:ext>
                </a:extLst>
              </p:cNvPr>
              <p:cNvSpPr/>
              <p:nvPr/>
            </p:nvSpPr>
            <p:spPr>
              <a:xfrm>
                <a:off x="288289" y="20340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4" name="Picture 71" descr="Flag: Spain">
                <a:hlinkClick r:id="rId9"/>
                <a:extLst>
                  <a:ext uri="{FF2B5EF4-FFF2-40B4-BE49-F238E27FC236}">
                    <a16:creationId xmlns:a16="http://schemas.microsoft.com/office/drawing/2014/main" id="{06A38971-9DB6-9EEF-F2FA-F009D51BA3B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008" y="180634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02" name="TextBox 301">
              <a:extLst>
                <a:ext uri="{FF2B5EF4-FFF2-40B4-BE49-F238E27FC236}">
                  <a16:creationId xmlns:a16="http://schemas.microsoft.com/office/drawing/2014/main" id="{C95B0036-88B5-6CD4-D782-1826E63B67AF}"/>
                </a:ext>
              </a:extLst>
            </p:cNvPr>
            <p:cNvSpPr txBox="1"/>
            <p:nvPr/>
          </p:nvSpPr>
          <p:spPr>
            <a:xfrm>
              <a:off x="2829692" y="6111061"/>
              <a:ext cx="638379" cy="246221"/>
            </a:xfrm>
            <a:prstGeom prst="rect">
              <a:avLst/>
            </a:prstGeom>
            <a:noFill/>
          </p:spPr>
          <p:txBody>
            <a:bodyPr wrap="square" rtlCol="0">
              <a:spAutoFit/>
            </a:bodyPr>
            <a:lstStyle/>
            <a:p>
              <a:r>
                <a:rPr lang="nl-NL" sz="1000" dirty="0"/>
                <a:t>[name]</a:t>
              </a:r>
            </a:p>
          </p:txBody>
        </p:sp>
      </p:grpSp>
      <p:grpSp>
        <p:nvGrpSpPr>
          <p:cNvPr id="305" name="Group 304">
            <a:extLst>
              <a:ext uri="{FF2B5EF4-FFF2-40B4-BE49-F238E27FC236}">
                <a16:creationId xmlns:a16="http://schemas.microsoft.com/office/drawing/2014/main" id="{F6401EEC-D780-B026-C1D5-613280C1E902}"/>
              </a:ext>
            </a:extLst>
          </p:cNvPr>
          <p:cNvGrpSpPr/>
          <p:nvPr/>
        </p:nvGrpSpPr>
        <p:grpSpPr>
          <a:xfrm>
            <a:off x="3938544" y="1656570"/>
            <a:ext cx="697172" cy="429175"/>
            <a:chOff x="2770899" y="5928107"/>
            <a:chExt cx="697172" cy="429175"/>
          </a:xfrm>
        </p:grpSpPr>
        <p:grpSp>
          <p:nvGrpSpPr>
            <p:cNvPr id="306" name="Group 305">
              <a:extLst>
                <a:ext uri="{FF2B5EF4-FFF2-40B4-BE49-F238E27FC236}">
                  <a16:creationId xmlns:a16="http://schemas.microsoft.com/office/drawing/2014/main" id="{D9ECC3CA-BEE5-E803-CE10-379B6D6F6C16}"/>
                </a:ext>
              </a:extLst>
            </p:cNvPr>
            <p:cNvGrpSpPr/>
            <p:nvPr/>
          </p:nvGrpSpPr>
          <p:grpSpPr>
            <a:xfrm>
              <a:off x="2770899" y="5928107"/>
              <a:ext cx="297496" cy="273418"/>
              <a:chOff x="288289" y="1806346"/>
              <a:chExt cx="297496" cy="273418"/>
            </a:xfrm>
          </p:grpSpPr>
          <p:sp>
            <p:nvSpPr>
              <p:cNvPr id="308" name="Oval 307">
                <a:extLst>
                  <a:ext uri="{FF2B5EF4-FFF2-40B4-BE49-F238E27FC236}">
                    <a16:creationId xmlns:a16="http://schemas.microsoft.com/office/drawing/2014/main" id="{A21E31B0-DC75-3779-0C35-EFDF385ECC5D}"/>
                  </a:ext>
                </a:extLst>
              </p:cNvPr>
              <p:cNvSpPr/>
              <p:nvPr/>
            </p:nvSpPr>
            <p:spPr>
              <a:xfrm>
                <a:off x="288289" y="203404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9" name="Picture 71" descr="Flag: Spain">
                <a:hlinkClick r:id="rId9"/>
                <a:extLst>
                  <a:ext uri="{FF2B5EF4-FFF2-40B4-BE49-F238E27FC236}">
                    <a16:creationId xmlns:a16="http://schemas.microsoft.com/office/drawing/2014/main" id="{A7342307-8C9F-F5D4-37F3-7AF1CCD48F4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008" y="1806346"/>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07" name="TextBox 306">
              <a:extLst>
                <a:ext uri="{FF2B5EF4-FFF2-40B4-BE49-F238E27FC236}">
                  <a16:creationId xmlns:a16="http://schemas.microsoft.com/office/drawing/2014/main" id="{299F4CEC-125A-C3B9-1264-D94C635CB320}"/>
                </a:ext>
              </a:extLst>
            </p:cNvPr>
            <p:cNvSpPr txBox="1"/>
            <p:nvPr/>
          </p:nvSpPr>
          <p:spPr>
            <a:xfrm>
              <a:off x="2829692" y="6111061"/>
              <a:ext cx="638379" cy="246221"/>
            </a:xfrm>
            <a:prstGeom prst="rect">
              <a:avLst/>
            </a:prstGeom>
            <a:noFill/>
          </p:spPr>
          <p:txBody>
            <a:bodyPr wrap="square" rtlCol="0">
              <a:spAutoFit/>
            </a:bodyPr>
            <a:lstStyle/>
            <a:p>
              <a:r>
                <a:rPr lang="nl-NL" sz="1000" dirty="0"/>
                <a:t>[name]</a:t>
              </a:r>
            </a:p>
          </p:txBody>
        </p:sp>
      </p:grpSp>
      <p:grpSp>
        <p:nvGrpSpPr>
          <p:cNvPr id="310" name="Group 309">
            <a:extLst>
              <a:ext uri="{FF2B5EF4-FFF2-40B4-BE49-F238E27FC236}">
                <a16:creationId xmlns:a16="http://schemas.microsoft.com/office/drawing/2014/main" id="{8B537BD8-A632-E393-1212-FDDBDCB9D835}"/>
              </a:ext>
            </a:extLst>
          </p:cNvPr>
          <p:cNvGrpSpPr/>
          <p:nvPr/>
        </p:nvGrpSpPr>
        <p:grpSpPr>
          <a:xfrm>
            <a:off x="2864100" y="2380973"/>
            <a:ext cx="661238" cy="463141"/>
            <a:chOff x="2627627" y="417352"/>
            <a:chExt cx="661238" cy="463141"/>
          </a:xfrm>
        </p:grpSpPr>
        <p:grpSp>
          <p:nvGrpSpPr>
            <p:cNvPr id="311" name="Group 310">
              <a:extLst>
                <a:ext uri="{FF2B5EF4-FFF2-40B4-BE49-F238E27FC236}">
                  <a16:creationId xmlns:a16="http://schemas.microsoft.com/office/drawing/2014/main" id="{7D11D984-82B6-B31A-E3ED-C6B96C056293}"/>
                </a:ext>
              </a:extLst>
            </p:cNvPr>
            <p:cNvGrpSpPr/>
            <p:nvPr/>
          </p:nvGrpSpPr>
          <p:grpSpPr>
            <a:xfrm>
              <a:off x="2627627" y="417352"/>
              <a:ext cx="276782" cy="264474"/>
              <a:chOff x="265430" y="1292215"/>
              <a:chExt cx="276782" cy="264474"/>
            </a:xfrm>
          </p:grpSpPr>
          <p:sp>
            <p:nvSpPr>
              <p:cNvPr id="313" name="Oval 312">
                <a:extLst>
                  <a:ext uri="{FF2B5EF4-FFF2-40B4-BE49-F238E27FC236}">
                    <a16:creationId xmlns:a16="http://schemas.microsoft.com/office/drawing/2014/main" id="{B9E56B14-15DD-5517-927C-81CEC4F40C27}"/>
                  </a:ext>
                </a:extLst>
              </p:cNvPr>
              <p:cNvSpPr/>
              <p:nvPr/>
            </p:nvSpPr>
            <p:spPr>
              <a:xfrm>
                <a:off x="265430" y="15109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4" name="Picture 43" descr="Flag: Switzerland">
                <a:hlinkClick r:id="rId6"/>
                <a:extLst>
                  <a:ext uri="{FF2B5EF4-FFF2-40B4-BE49-F238E27FC236}">
                    <a16:creationId xmlns:a16="http://schemas.microsoft.com/office/drawing/2014/main" id="{6178A6AE-8298-509D-7335-FC587104A93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435" y="129221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12" name="TextBox 311">
              <a:extLst>
                <a:ext uri="{FF2B5EF4-FFF2-40B4-BE49-F238E27FC236}">
                  <a16:creationId xmlns:a16="http://schemas.microsoft.com/office/drawing/2014/main" id="{A0629D7D-E456-3DC4-A948-76476DA4AD0E}"/>
                </a:ext>
              </a:extLst>
            </p:cNvPr>
            <p:cNvSpPr txBox="1"/>
            <p:nvPr/>
          </p:nvSpPr>
          <p:spPr>
            <a:xfrm>
              <a:off x="2650486" y="634272"/>
              <a:ext cx="638379" cy="246221"/>
            </a:xfrm>
            <a:prstGeom prst="rect">
              <a:avLst/>
            </a:prstGeom>
            <a:noFill/>
          </p:spPr>
          <p:txBody>
            <a:bodyPr wrap="square" rtlCol="0">
              <a:spAutoFit/>
            </a:bodyPr>
            <a:lstStyle/>
            <a:p>
              <a:r>
                <a:rPr lang="nl-NL" sz="1000" dirty="0"/>
                <a:t>[name]</a:t>
              </a:r>
            </a:p>
          </p:txBody>
        </p:sp>
      </p:grpSp>
      <p:grpSp>
        <p:nvGrpSpPr>
          <p:cNvPr id="315" name="Group 314">
            <a:extLst>
              <a:ext uri="{FF2B5EF4-FFF2-40B4-BE49-F238E27FC236}">
                <a16:creationId xmlns:a16="http://schemas.microsoft.com/office/drawing/2014/main" id="{A64A8D97-AD19-7B4B-E9E3-705A54303765}"/>
              </a:ext>
            </a:extLst>
          </p:cNvPr>
          <p:cNvGrpSpPr/>
          <p:nvPr/>
        </p:nvGrpSpPr>
        <p:grpSpPr>
          <a:xfrm>
            <a:off x="3379580" y="2380973"/>
            <a:ext cx="661238" cy="463141"/>
            <a:chOff x="2627627" y="417352"/>
            <a:chExt cx="661238" cy="463141"/>
          </a:xfrm>
        </p:grpSpPr>
        <p:grpSp>
          <p:nvGrpSpPr>
            <p:cNvPr id="316" name="Group 315">
              <a:extLst>
                <a:ext uri="{FF2B5EF4-FFF2-40B4-BE49-F238E27FC236}">
                  <a16:creationId xmlns:a16="http://schemas.microsoft.com/office/drawing/2014/main" id="{22A0980E-BCD5-F502-972E-F85BFAF7A596}"/>
                </a:ext>
              </a:extLst>
            </p:cNvPr>
            <p:cNvGrpSpPr/>
            <p:nvPr/>
          </p:nvGrpSpPr>
          <p:grpSpPr>
            <a:xfrm>
              <a:off x="2627627" y="417352"/>
              <a:ext cx="276782" cy="264474"/>
              <a:chOff x="265430" y="1292215"/>
              <a:chExt cx="276782" cy="264474"/>
            </a:xfrm>
          </p:grpSpPr>
          <p:sp>
            <p:nvSpPr>
              <p:cNvPr id="318" name="Oval 317">
                <a:extLst>
                  <a:ext uri="{FF2B5EF4-FFF2-40B4-BE49-F238E27FC236}">
                    <a16:creationId xmlns:a16="http://schemas.microsoft.com/office/drawing/2014/main" id="{EC41D7F1-16D9-0D51-017E-7EACA8F74CA3}"/>
                  </a:ext>
                </a:extLst>
              </p:cNvPr>
              <p:cNvSpPr/>
              <p:nvPr/>
            </p:nvSpPr>
            <p:spPr>
              <a:xfrm>
                <a:off x="265430" y="15109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9" name="Picture 43" descr="Flag: Switzerland">
                <a:hlinkClick r:id="rId6"/>
                <a:extLst>
                  <a:ext uri="{FF2B5EF4-FFF2-40B4-BE49-F238E27FC236}">
                    <a16:creationId xmlns:a16="http://schemas.microsoft.com/office/drawing/2014/main" id="{8EEA6046-DE34-EFB7-C8BE-C8565341D63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435" y="1292215"/>
                <a:ext cx="251777" cy="251777"/>
              </a:xfrm>
              <a:prstGeom prst="rect">
                <a:avLst/>
              </a:prstGeom>
              <a:noFill/>
              <a:extLst>
                <a:ext uri="{909E8E84-426E-40DD-AFC4-6F175D3DCCD1}">
                  <a14:hiddenFill xmlns:a14="http://schemas.microsoft.com/office/drawing/2010/main">
                    <a:solidFill>
                      <a:srgbClr val="FFFFFF"/>
                    </a:solidFill>
                  </a14:hiddenFill>
                </a:ext>
              </a:extLst>
            </p:spPr>
          </p:pic>
        </p:grpSp>
        <p:sp>
          <p:nvSpPr>
            <p:cNvPr id="317" name="TextBox 316">
              <a:extLst>
                <a:ext uri="{FF2B5EF4-FFF2-40B4-BE49-F238E27FC236}">
                  <a16:creationId xmlns:a16="http://schemas.microsoft.com/office/drawing/2014/main" id="{5E3A1415-C0A4-E66A-9C53-FE25761B4C02}"/>
                </a:ext>
              </a:extLst>
            </p:cNvPr>
            <p:cNvSpPr txBox="1"/>
            <p:nvPr/>
          </p:nvSpPr>
          <p:spPr>
            <a:xfrm>
              <a:off x="2650486" y="634272"/>
              <a:ext cx="638379" cy="246221"/>
            </a:xfrm>
            <a:prstGeom prst="rect">
              <a:avLst/>
            </a:prstGeom>
            <a:noFill/>
          </p:spPr>
          <p:txBody>
            <a:bodyPr wrap="square" rtlCol="0">
              <a:spAutoFit/>
            </a:bodyPr>
            <a:lstStyle/>
            <a:p>
              <a:r>
                <a:rPr lang="nl-NL" sz="1000" dirty="0"/>
                <a:t>[name]</a:t>
              </a:r>
            </a:p>
          </p:txBody>
        </p:sp>
      </p:grpSp>
      <p:grpSp>
        <p:nvGrpSpPr>
          <p:cNvPr id="320" name="Group 319">
            <a:extLst>
              <a:ext uri="{FF2B5EF4-FFF2-40B4-BE49-F238E27FC236}">
                <a16:creationId xmlns:a16="http://schemas.microsoft.com/office/drawing/2014/main" id="{BA618B29-96D9-5C16-0E60-9D49236313FA}"/>
              </a:ext>
            </a:extLst>
          </p:cNvPr>
          <p:cNvGrpSpPr/>
          <p:nvPr/>
        </p:nvGrpSpPr>
        <p:grpSpPr>
          <a:xfrm>
            <a:off x="4848446" y="3900415"/>
            <a:ext cx="661238" cy="442772"/>
            <a:chOff x="2627627" y="1884504"/>
            <a:chExt cx="661238" cy="442772"/>
          </a:xfrm>
        </p:grpSpPr>
        <p:grpSp>
          <p:nvGrpSpPr>
            <p:cNvPr id="321" name="Group 320">
              <a:extLst>
                <a:ext uri="{FF2B5EF4-FFF2-40B4-BE49-F238E27FC236}">
                  <a16:creationId xmlns:a16="http://schemas.microsoft.com/office/drawing/2014/main" id="{6C89AA90-B703-8713-3A2B-539FCF072255}"/>
                </a:ext>
              </a:extLst>
            </p:cNvPr>
            <p:cNvGrpSpPr/>
            <p:nvPr/>
          </p:nvGrpSpPr>
          <p:grpSpPr>
            <a:xfrm>
              <a:off x="2627627" y="1884504"/>
              <a:ext cx="271927" cy="242310"/>
              <a:chOff x="823131" y="300109"/>
              <a:chExt cx="271927" cy="242310"/>
            </a:xfrm>
          </p:grpSpPr>
          <p:sp>
            <p:nvSpPr>
              <p:cNvPr id="323" name="Oval 322">
                <a:extLst>
                  <a:ext uri="{FF2B5EF4-FFF2-40B4-BE49-F238E27FC236}">
                    <a16:creationId xmlns:a16="http://schemas.microsoft.com/office/drawing/2014/main" id="{A9DAA388-06ED-B29D-2818-6AE053085D39}"/>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24" name="Picture 81" descr="Flag: United Kingdom">
                <a:hlinkClick r:id="rId4"/>
                <a:extLst>
                  <a:ext uri="{FF2B5EF4-FFF2-40B4-BE49-F238E27FC236}">
                    <a16:creationId xmlns:a16="http://schemas.microsoft.com/office/drawing/2014/main" id="{CBDDE7EB-76B5-0BD6-7E9F-8A5D0ACC14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22" name="TextBox 321">
              <a:extLst>
                <a:ext uri="{FF2B5EF4-FFF2-40B4-BE49-F238E27FC236}">
                  <a16:creationId xmlns:a16="http://schemas.microsoft.com/office/drawing/2014/main" id="{142A5866-6372-67EB-07E2-14694E8AA8F7}"/>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25" name="Group 324">
            <a:extLst>
              <a:ext uri="{FF2B5EF4-FFF2-40B4-BE49-F238E27FC236}">
                <a16:creationId xmlns:a16="http://schemas.microsoft.com/office/drawing/2014/main" id="{99CCBEC5-C695-E0AE-6421-78E57139584B}"/>
              </a:ext>
            </a:extLst>
          </p:cNvPr>
          <p:cNvGrpSpPr/>
          <p:nvPr/>
        </p:nvGrpSpPr>
        <p:grpSpPr>
          <a:xfrm>
            <a:off x="5364136" y="3909868"/>
            <a:ext cx="661238" cy="442772"/>
            <a:chOff x="2627627" y="1884504"/>
            <a:chExt cx="661238" cy="442772"/>
          </a:xfrm>
        </p:grpSpPr>
        <p:grpSp>
          <p:nvGrpSpPr>
            <p:cNvPr id="326" name="Group 325">
              <a:extLst>
                <a:ext uri="{FF2B5EF4-FFF2-40B4-BE49-F238E27FC236}">
                  <a16:creationId xmlns:a16="http://schemas.microsoft.com/office/drawing/2014/main" id="{182524E4-1D2C-6EEE-7A3C-22422270B211}"/>
                </a:ext>
              </a:extLst>
            </p:cNvPr>
            <p:cNvGrpSpPr/>
            <p:nvPr/>
          </p:nvGrpSpPr>
          <p:grpSpPr>
            <a:xfrm>
              <a:off x="2627627" y="1884504"/>
              <a:ext cx="271927" cy="242310"/>
              <a:chOff x="823131" y="300109"/>
              <a:chExt cx="271927" cy="242310"/>
            </a:xfrm>
          </p:grpSpPr>
          <p:sp>
            <p:nvSpPr>
              <p:cNvPr id="328" name="Oval 327">
                <a:extLst>
                  <a:ext uri="{FF2B5EF4-FFF2-40B4-BE49-F238E27FC236}">
                    <a16:creationId xmlns:a16="http://schemas.microsoft.com/office/drawing/2014/main" id="{CD2836E2-2A34-2249-CE64-9D412ADEA514}"/>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29" name="Picture 81" descr="Flag: United Kingdom">
                <a:hlinkClick r:id="rId4"/>
                <a:extLst>
                  <a:ext uri="{FF2B5EF4-FFF2-40B4-BE49-F238E27FC236}">
                    <a16:creationId xmlns:a16="http://schemas.microsoft.com/office/drawing/2014/main" id="{C65E27BD-FE2B-DB95-8A21-F669927B18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27" name="TextBox 326">
              <a:extLst>
                <a:ext uri="{FF2B5EF4-FFF2-40B4-BE49-F238E27FC236}">
                  <a16:creationId xmlns:a16="http://schemas.microsoft.com/office/drawing/2014/main" id="{3CA2183F-E83B-AFC7-C5F0-B9C40405501D}"/>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30" name="Group 329">
            <a:extLst>
              <a:ext uri="{FF2B5EF4-FFF2-40B4-BE49-F238E27FC236}">
                <a16:creationId xmlns:a16="http://schemas.microsoft.com/office/drawing/2014/main" id="{09F1754E-5AA2-E3D1-F61F-72A8A8586DFE}"/>
              </a:ext>
            </a:extLst>
          </p:cNvPr>
          <p:cNvGrpSpPr/>
          <p:nvPr/>
        </p:nvGrpSpPr>
        <p:grpSpPr>
          <a:xfrm>
            <a:off x="5843050" y="3909868"/>
            <a:ext cx="661238" cy="442772"/>
            <a:chOff x="2627627" y="1884504"/>
            <a:chExt cx="661238" cy="442772"/>
          </a:xfrm>
        </p:grpSpPr>
        <p:grpSp>
          <p:nvGrpSpPr>
            <p:cNvPr id="331" name="Group 330">
              <a:extLst>
                <a:ext uri="{FF2B5EF4-FFF2-40B4-BE49-F238E27FC236}">
                  <a16:creationId xmlns:a16="http://schemas.microsoft.com/office/drawing/2014/main" id="{BA882013-1EAE-4308-004B-2E991B710C15}"/>
                </a:ext>
              </a:extLst>
            </p:cNvPr>
            <p:cNvGrpSpPr/>
            <p:nvPr/>
          </p:nvGrpSpPr>
          <p:grpSpPr>
            <a:xfrm>
              <a:off x="2627627" y="1884504"/>
              <a:ext cx="271927" cy="242310"/>
              <a:chOff x="823131" y="300109"/>
              <a:chExt cx="271927" cy="242310"/>
            </a:xfrm>
          </p:grpSpPr>
          <p:sp>
            <p:nvSpPr>
              <p:cNvPr id="333" name="Oval 332">
                <a:extLst>
                  <a:ext uri="{FF2B5EF4-FFF2-40B4-BE49-F238E27FC236}">
                    <a16:creationId xmlns:a16="http://schemas.microsoft.com/office/drawing/2014/main" id="{A4091A97-631D-B7B4-F554-7740217098D5}"/>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34" name="Picture 81" descr="Flag: United Kingdom">
                <a:hlinkClick r:id="rId4"/>
                <a:extLst>
                  <a:ext uri="{FF2B5EF4-FFF2-40B4-BE49-F238E27FC236}">
                    <a16:creationId xmlns:a16="http://schemas.microsoft.com/office/drawing/2014/main" id="{35559BED-E5FE-F0AC-1F85-5D11605B44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32" name="TextBox 331">
              <a:extLst>
                <a:ext uri="{FF2B5EF4-FFF2-40B4-BE49-F238E27FC236}">
                  <a16:creationId xmlns:a16="http://schemas.microsoft.com/office/drawing/2014/main" id="{8C0F8EDD-929E-4F06-1526-BD4C47DB2EF0}"/>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35" name="Group 334">
            <a:extLst>
              <a:ext uri="{FF2B5EF4-FFF2-40B4-BE49-F238E27FC236}">
                <a16:creationId xmlns:a16="http://schemas.microsoft.com/office/drawing/2014/main" id="{C8516069-9AD6-B855-39C6-A5C3EE35DCBF}"/>
              </a:ext>
            </a:extLst>
          </p:cNvPr>
          <p:cNvGrpSpPr/>
          <p:nvPr/>
        </p:nvGrpSpPr>
        <p:grpSpPr>
          <a:xfrm>
            <a:off x="6346751" y="3909868"/>
            <a:ext cx="661238" cy="442772"/>
            <a:chOff x="2627627" y="1884504"/>
            <a:chExt cx="661238" cy="442772"/>
          </a:xfrm>
        </p:grpSpPr>
        <p:grpSp>
          <p:nvGrpSpPr>
            <p:cNvPr id="336" name="Group 335">
              <a:extLst>
                <a:ext uri="{FF2B5EF4-FFF2-40B4-BE49-F238E27FC236}">
                  <a16:creationId xmlns:a16="http://schemas.microsoft.com/office/drawing/2014/main" id="{64EDAFED-9AC0-5890-534E-1CE1E46E091B}"/>
                </a:ext>
              </a:extLst>
            </p:cNvPr>
            <p:cNvGrpSpPr/>
            <p:nvPr/>
          </p:nvGrpSpPr>
          <p:grpSpPr>
            <a:xfrm>
              <a:off x="2627627" y="1884504"/>
              <a:ext cx="271927" cy="242310"/>
              <a:chOff x="823131" y="300109"/>
              <a:chExt cx="271927" cy="242310"/>
            </a:xfrm>
          </p:grpSpPr>
          <p:sp>
            <p:nvSpPr>
              <p:cNvPr id="338" name="Oval 337">
                <a:extLst>
                  <a:ext uri="{FF2B5EF4-FFF2-40B4-BE49-F238E27FC236}">
                    <a16:creationId xmlns:a16="http://schemas.microsoft.com/office/drawing/2014/main" id="{DFADA81F-BABF-52B0-D047-2B3FB1E6D1B9}"/>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39" name="Picture 81" descr="Flag: United Kingdom">
                <a:hlinkClick r:id="rId4"/>
                <a:extLst>
                  <a:ext uri="{FF2B5EF4-FFF2-40B4-BE49-F238E27FC236}">
                    <a16:creationId xmlns:a16="http://schemas.microsoft.com/office/drawing/2014/main" id="{DF53211F-BBC6-AC7C-BA23-DEEEF75406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37" name="TextBox 336">
              <a:extLst>
                <a:ext uri="{FF2B5EF4-FFF2-40B4-BE49-F238E27FC236}">
                  <a16:creationId xmlns:a16="http://schemas.microsoft.com/office/drawing/2014/main" id="{38E122EC-146A-7BA3-9C88-262D1B013474}"/>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40" name="Group 339">
            <a:extLst>
              <a:ext uri="{FF2B5EF4-FFF2-40B4-BE49-F238E27FC236}">
                <a16:creationId xmlns:a16="http://schemas.microsoft.com/office/drawing/2014/main" id="{72F127E8-6DE7-54A7-A160-88684043CC1B}"/>
              </a:ext>
            </a:extLst>
          </p:cNvPr>
          <p:cNvGrpSpPr/>
          <p:nvPr/>
        </p:nvGrpSpPr>
        <p:grpSpPr>
          <a:xfrm>
            <a:off x="6878003" y="3921339"/>
            <a:ext cx="661238" cy="442772"/>
            <a:chOff x="2627627" y="1884504"/>
            <a:chExt cx="661238" cy="442772"/>
          </a:xfrm>
        </p:grpSpPr>
        <p:grpSp>
          <p:nvGrpSpPr>
            <p:cNvPr id="341" name="Group 340">
              <a:extLst>
                <a:ext uri="{FF2B5EF4-FFF2-40B4-BE49-F238E27FC236}">
                  <a16:creationId xmlns:a16="http://schemas.microsoft.com/office/drawing/2014/main" id="{CA9492F6-66BA-AA9D-DB31-437C737494BC}"/>
                </a:ext>
              </a:extLst>
            </p:cNvPr>
            <p:cNvGrpSpPr/>
            <p:nvPr/>
          </p:nvGrpSpPr>
          <p:grpSpPr>
            <a:xfrm>
              <a:off x="2627627" y="1884504"/>
              <a:ext cx="271927" cy="242310"/>
              <a:chOff x="823131" y="300109"/>
              <a:chExt cx="271927" cy="242310"/>
            </a:xfrm>
          </p:grpSpPr>
          <p:sp>
            <p:nvSpPr>
              <p:cNvPr id="343" name="Oval 342">
                <a:extLst>
                  <a:ext uri="{FF2B5EF4-FFF2-40B4-BE49-F238E27FC236}">
                    <a16:creationId xmlns:a16="http://schemas.microsoft.com/office/drawing/2014/main" id="{94E9D8E9-F92F-02CF-DF21-730500C37E37}"/>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4" name="Picture 81" descr="Flag: United Kingdom">
                <a:hlinkClick r:id="rId4"/>
                <a:extLst>
                  <a:ext uri="{FF2B5EF4-FFF2-40B4-BE49-F238E27FC236}">
                    <a16:creationId xmlns:a16="http://schemas.microsoft.com/office/drawing/2014/main" id="{8116FF96-3D35-FAC6-1DB6-3EE9E2028A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42" name="TextBox 341">
              <a:extLst>
                <a:ext uri="{FF2B5EF4-FFF2-40B4-BE49-F238E27FC236}">
                  <a16:creationId xmlns:a16="http://schemas.microsoft.com/office/drawing/2014/main" id="{F79F1050-C80C-02B2-4E3C-457980B3D340}"/>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45" name="Group 344">
            <a:extLst>
              <a:ext uri="{FF2B5EF4-FFF2-40B4-BE49-F238E27FC236}">
                <a16:creationId xmlns:a16="http://schemas.microsoft.com/office/drawing/2014/main" id="{2E6BA2C5-F923-ED0C-0323-C17490E9C283}"/>
              </a:ext>
            </a:extLst>
          </p:cNvPr>
          <p:cNvGrpSpPr/>
          <p:nvPr/>
        </p:nvGrpSpPr>
        <p:grpSpPr>
          <a:xfrm>
            <a:off x="7376646" y="3900623"/>
            <a:ext cx="661238" cy="442772"/>
            <a:chOff x="2627627" y="1884504"/>
            <a:chExt cx="661238" cy="442772"/>
          </a:xfrm>
        </p:grpSpPr>
        <p:grpSp>
          <p:nvGrpSpPr>
            <p:cNvPr id="346" name="Group 345">
              <a:extLst>
                <a:ext uri="{FF2B5EF4-FFF2-40B4-BE49-F238E27FC236}">
                  <a16:creationId xmlns:a16="http://schemas.microsoft.com/office/drawing/2014/main" id="{71BC38C9-BAEC-0FFE-FAAF-6CA3ACB9CA75}"/>
                </a:ext>
              </a:extLst>
            </p:cNvPr>
            <p:cNvGrpSpPr/>
            <p:nvPr/>
          </p:nvGrpSpPr>
          <p:grpSpPr>
            <a:xfrm>
              <a:off x="2627627" y="1884504"/>
              <a:ext cx="271927" cy="242310"/>
              <a:chOff x="823131" y="300109"/>
              <a:chExt cx="271927" cy="242310"/>
            </a:xfrm>
          </p:grpSpPr>
          <p:sp>
            <p:nvSpPr>
              <p:cNvPr id="348" name="Oval 347">
                <a:extLst>
                  <a:ext uri="{FF2B5EF4-FFF2-40B4-BE49-F238E27FC236}">
                    <a16:creationId xmlns:a16="http://schemas.microsoft.com/office/drawing/2014/main" id="{ADC461F6-47B3-7448-59BC-92F47FEA7A9C}"/>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9" name="Picture 81" descr="Flag: United Kingdom">
                <a:hlinkClick r:id="rId4"/>
                <a:extLst>
                  <a:ext uri="{FF2B5EF4-FFF2-40B4-BE49-F238E27FC236}">
                    <a16:creationId xmlns:a16="http://schemas.microsoft.com/office/drawing/2014/main" id="{0ECEB26D-D4FC-1570-E09A-FF6E8D67FB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47" name="TextBox 346">
              <a:extLst>
                <a:ext uri="{FF2B5EF4-FFF2-40B4-BE49-F238E27FC236}">
                  <a16:creationId xmlns:a16="http://schemas.microsoft.com/office/drawing/2014/main" id="{4C3802A8-D139-89A0-16AA-B72F4FF75C3B}"/>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50" name="Group 349">
            <a:extLst>
              <a:ext uri="{FF2B5EF4-FFF2-40B4-BE49-F238E27FC236}">
                <a16:creationId xmlns:a16="http://schemas.microsoft.com/office/drawing/2014/main" id="{7325E898-647D-A43E-B228-E8FAF4FAC922}"/>
              </a:ext>
            </a:extLst>
          </p:cNvPr>
          <p:cNvGrpSpPr/>
          <p:nvPr/>
        </p:nvGrpSpPr>
        <p:grpSpPr>
          <a:xfrm>
            <a:off x="7892336" y="3910076"/>
            <a:ext cx="661238" cy="442772"/>
            <a:chOff x="2627627" y="1884504"/>
            <a:chExt cx="661238" cy="442772"/>
          </a:xfrm>
        </p:grpSpPr>
        <p:grpSp>
          <p:nvGrpSpPr>
            <p:cNvPr id="351" name="Group 350">
              <a:extLst>
                <a:ext uri="{FF2B5EF4-FFF2-40B4-BE49-F238E27FC236}">
                  <a16:creationId xmlns:a16="http://schemas.microsoft.com/office/drawing/2014/main" id="{B4714030-CDC6-3B75-F0BA-999AC4B0899C}"/>
                </a:ext>
              </a:extLst>
            </p:cNvPr>
            <p:cNvGrpSpPr/>
            <p:nvPr/>
          </p:nvGrpSpPr>
          <p:grpSpPr>
            <a:xfrm>
              <a:off x="2627627" y="1884504"/>
              <a:ext cx="271927" cy="242310"/>
              <a:chOff x="823131" y="300109"/>
              <a:chExt cx="271927" cy="242310"/>
            </a:xfrm>
          </p:grpSpPr>
          <p:sp>
            <p:nvSpPr>
              <p:cNvPr id="353" name="Oval 352">
                <a:extLst>
                  <a:ext uri="{FF2B5EF4-FFF2-40B4-BE49-F238E27FC236}">
                    <a16:creationId xmlns:a16="http://schemas.microsoft.com/office/drawing/2014/main" id="{2DDEFD8A-6496-DA0A-CC27-D8767A9D8E1E}"/>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54" name="Picture 81" descr="Flag: United Kingdom">
                <a:hlinkClick r:id="rId4"/>
                <a:extLst>
                  <a:ext uri="{FF2B5EF4-FFF2-40B4-BE49-F238E27FC236}">
                    <a16:creationId xmlns:a16="http://schemas.microsoft.com/office/drawing/2014/main" id="{EB9ECB31-F9F3-D759-A31E-A7605E3E46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52" name="TextBox 351">
              <a:extLst>
                <a:ext uri="{FF2B5EF4-FFF2-40B4-BE49-F238E27FC236}">
                  <a16:creationId xmlns:a16="http://schemas.microsoft.com/office/drawing/2014/main" id="{F3FFDA5D-BC2C-6396-37CA-84043379EFD6}"/>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55" name="Group 354">
            <a:extLst>
              <a:ext uri="{FF2B5EF4-FFF2-40B4-BE49-F238E27FC236}">
                <a16:creationId xmlns:a16="http://schemas.microsoft.com/office/drawing/2014/main" id="{AD526C63-AC9E-49DC-1F7A-369B93792D85}"/>
              </a:ext>
            </a:extLst>
          </p:cNvPr>
          <p:cNvGrpSpPr/>
          <p:nvPr/>
        </p:nvGrpSpPr>
        <p:grpSpPr>
          <a:xfrm>
            <a:off x="8371250" y="3910076"/>
            <a:ext cx="661238" cy="442772"/>
            <a:chOff x="2627627" y="1884504"/>
            <a:chExt cx="661238" cy="442772"/>
          </a:xfrm>
        </p:grpSpPr>
        <p:grpSp>
          <p:nvGrpSpPr>
            <p:cNvPr id="356" name="Group 355">
              <a:extLst>
                <a:ext uri="{FF2B5EF4-FFF2-40B4-BE49-F238E27FC236}">
                  <a16:creationId xmlns:a16="http://schemas.microsoft.com/office/drawing/2014/main" id="{8A9B0A0B-6005-D61F-9B1F-97C941F5F556}"/>
                </a:ext>
              </a:extLst>
            </p:cNvPr>
            <p:cNvGrpSpPr/>
            <p:nvPr/>
          </p:nvGrpSpPr>
          <p:grpSpPr>
            <a:xfrm>
              <a:off x="2627627" y="1884504"/>
              <a:ext cx="271927" cy="242310"/>
              <a:chOff x="823131" y="300109"/>
              <a:chExt cx="271927" cy="242310"/>
            </a:xfrm>
          </p:grpSpPr>
          <p:sp>
            <p:nvSpPr>
              <p:cNvPr id="358" name="Oval 357">
                <a:extLst>
                  <a:ext uri="{FF2B5EF4-FFF2-40B4-BE49-F238E27FC236}">
                    <a16:creationId xmlns:a16="http://schemas.microsoft.com/office/drawing/2014/main" id="{159BF2C0-174F-AD4C-9D87-8061C0B97F11}"/>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59" name="Picture 81" descr="Flag: United Kingdom">
                <a:hlinkClick r:id="rId4"/>
                <a:extLst>
                  <a:ext uri="{FF2B5EF4-FFF2-40B4-BE49-F238E27FC236}">
                    <a16:creationId xmlns:a16="http://schemas.microsoft.com/office/drawing/2014/main" id="{3281BBBA-42D4-696D-8379-C37CA9EFF9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57" name="TextBox 356">
              <a:extLst>
                <a:ext uri="{FF2B5EF4-FFF2-40B4-BE49-F238E27FC236}">
                  <a16:creationId xmlns:a16="http://schemas.microsoft.com/office/drawing/2014/main" id="{9C560AC8-D0CD-A856-8248-F3A1AC851FFE}"/>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60" name="Group 359">
            <a:extLst>
              <a:ext uri="{FF2B5EF4-FFF2-40B4-BE49-F238E27FC236}">
                <a16:creationId xmlns:a16="http://schemas.microsoft.com/office/drawing/2014/main" id="{F5086988-61F0-CE23-23D4-50FF5FBE75F8}"/>
              </a:ext>
            </a:extLst>
          </p:cNvPr>
          <p:cNvGrpSpPr/>
          <p:nvPr/>
        </p:nvGrpSpPr>
        <p:grpSpPr>
          <a:xfrm>
            <a:off x="8874951" y="3910076"/>
            <a:ext cx="661238" cy="442772"/>
            <a:chOff x="2627627" y="1884504"/>
            <a:chExt cx="661238" cy="442772"/>
          </a:xfrm>
        </p:grpSpPr>
        <p:grpSp>
          <p:nvGrpSpPr>
            <p:cNvPr id="361" name="Group 360">
              <a:extLst>
                <a:ext uri="{FF2B5EF4-FFF2-40B4-BE49-F238E27FC236}">
                  <a16:creationId xmlns:a16="http://schemas.microsoft.com/office/drawing/2014/main" id="{B1B54826-0BBB-D2D8-35BB-0FCE62CED1B3}"/>
                </a:ext>
              </a:extLst>
            </p:cNvPr>
            <p:cNvGrpSpPr/>
            <p:nvPr/>
          </p:nvGrpSpPr>
          <p:grpSpPr>
            <a:xfrm>
              <a:off x="2627627" y="1884504"/>
              <a:ext cx="271927" cy="242310"/>
              <a:chOff x="823131" y="300109"/>
              <a:chExt cx="271927" cy="242310"/>
            </a:xfrm>
          </p:grpSpPr>
          <p:sp>
            <p:nvSpPr>
              <p:cNvPr id="363" name="Oval 362">
                <a:extLst>
                  <a:ext uri="{FF2B5EF4-FFF2-40B4-BE49-F238E27FC236}">
                    <a16:creationId xmlns:a16="http://schemas.microsoft.com/office/drawing/2014/main" id="{9A496287-9367-C722-CFDA-E77C0C6B90C7}"/>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64" name="Picture 81" descr="Flag: United Kingdom">
                <a:hlinkClick r:id="rId4"/>
                <a:extLst>
                  <a:ext uri="{FF2B5EF4-FFF2-40B4-BE49-F238E27FC236}">
                    <a16:creationId xmlns:a16="http://schemas.microsoft.com/office/drawing/2014/main" id="{3E3F9101-AD74-752C-8298-2CACBDFC90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62" name="TextBox 361">
              <a:extLst>
                <a:ext uri="{FF2B5EF4-FFF2-40B4-BE49-F238E27FC236}">
                  <a16:creationId xmlns:a16="http://schemas.microsoft.com/office/drawing/2014/main" id="{20ED8385-4B0B-BACA-C7F4-19977A57200A}"/>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65" name="Group 364">
            <a:extLst>
              <a:ext uri="{FF2B5EF4-FFF2-40B4-BE49-F238E27FC236}">
                <a16:creationId xmlns:a16="http://schemas.microsoft.com/office/drawing/2014/main" id="{88E6B407-5619-A772-6427-1876F8E0D510}"/>
              </a:ext>
            </a:extLst>
          </p:cNvPr>
          <p:cNvGrpSpPr/>
          <p:nvPr/>
        </p:nvGrpSpPr>
        <p:grpSpPr>
          <a:xfrm>
            <a:off x="9406203" y="3921547"/>
            <a:ext cx="661238" cy="442772"/>
            <a:chOff x="2627627" y="1884504"/>
            <a:chExt cx="661238" cy="442772"/>
          </a:xfrm>
        </p:grpSpPr>
        <p:grpSp>
          <p:nvGrpSpPr>
            <p:cNvPr id="366" name="Group 365">
              <a:extLst>
                <a:ext uri="{FF2B5EF4-FFF2-40B4-BE49-F238E27FC236}">
                  <a16:creationId xmlns:a16="http://schemas.microsoft.com/office/drawing/2014/main" id="{80AE9279-5C96-E7C7-6897-46F7472BF143}"/>
                </a:ext>
              </a:extLst>
            </p:cNvPr>
            <p:cNvGrpSpPr/>
            <p:nvPr/>
          </p:nvGrpSpPr>
          <p:grpSpPr>
            <a:xfrm>
              <a:off x="2627627" y="1884504"/>
              <a:ext cx="271927" cy="242310"/>
              <a:chOff x="823131" y="300109"/>
              <a:chExt cx="271927" cy="242310"/>
            </a:xfrm>
          </p:grpSpPr>
          <p:sp>
            <p:nvSpPr>
              <p:cNvPr id="368" name="Oval 367">
                <a:extLst>
                  <a:ext uri="{FF2B5EF4-FFF2-40B4-BE49-F238E27FC236}">
                    <a16:creationId xmlns:a16="http://schemas.microsoft.com/office/drawing/2014/main" id="{AB80845B-A6FE-8986-D126-71790E6A60BF}"/>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69" name="Picture 81" descr="Flag: United Kingdom">
                <a:hlinkClick r:id="rId4"/>
                <a:extLst>
                  <a:ext uri="{FF2B5EF4-FFF2-40B4-BE49-F238E27FC236}">
                    <a16:creationId xmlns:a16="http://schemas.microsoft.com/office/drawing/2014/main" id="{CA3634DB-C546-8BFA-BCEA-9FF02AAE67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67" name="TextBox 366">
              <a:extLst>
                <a:ext uri="{FF2B5EF4-FFF2-40B4-BE49-F238E27FC236}">
                  <a16:creationId xmlns:a16="http://schemas.microsoft.com/office/drawing/2014/main" id="{39633972-8E7B-40D2-6ECF-D5BEF98A2F9A}"/>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70" name="Group 369">
            <a:extLst>
              <a:ext uri="{FF2B5EF4-FFF2-40B4-BE49-F238E27FC236}">
                <a16:creationId xmlns:a16="http://schemas.microsoft.com/office/drawing/2014/main" id="{CDD163F3-6F8A-99D8-404D-2EA94AD7E67D}"/>
              </a:ext>
            </a:extLst>
          </p:cNvPr>
          <p:cNvGrpSpPr/>
          <p:nvPr/>
        </p:nvGrpSpPr>
        <p:grpSpPr>
          <a:xfrm>
            <a:off x="9854254" y="3888944"/>
            <a:ext cx="661238" cy="442772"/>
            <a:chOff x="2627627" y="1884504"/>
            <a:chExt cx="661238" cy="442772"/>
          </a:xfrm>
        </p:grpSpPr>
        <p:grpSp>
          <p:nvGrpSpPr>
            <p:cNvPr id="371" name="Group 370">
              <a:extLst>
                <a:ext uri="{FF2B5EF4-FFF2-40B4-BE49-F238E27FC236}">
                  <a16:creationId xmlns:a16="http://schemas.microsoft.com/office/drawing/2014/main" id="{D1287CC6-A410-354A-0F19-AB1034CA402A}"/>
                </a:ext>
              </a:extLst>
            </p:cNvPr>
            <p:cNvGrpSpPr/>
            <p:nvPr/>
          </p:nvGrpSpPr>
          <p:grpSpPr>
            <a:xfrm>
              <a:off x="2627627" y="1884504"/>
              <a:ext cx="271927" cy="242310"/>
              <a:chOff x="823131" y="300109"/>
              <a:chExt cx="271927" cy="242310"/>
            </a:xfrm>
          </p:grpSpPr>
          <p:sp>
            <p:nvSpPr>
              <p:cNvPr id="373" name="Oval 372">
                <a:extLst>
                  <a:ext uri="{FF2B5EF4-FFF2-40B4-BE49-F238E27FC236}">
                    <a16:creationId xmlns:a16="http://schemas.microsoft.com/office/drawing/2014/main" id="{BB1FF93B-AB0E-861B-0415-B334BBD456C4}"/>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74" name="Picture 81" descr="Flag: United Kingdom">
                <a:hlinkClick r:id="rId4"/>
                <a:extLst>
                  <a:ext uri="{FF2B5EF4-FFF2-40B4-BE49-F238E27FC236}">
                    <a16:creationId xmlns:a16="http://schemas.microsoft.com/office/drawing/2014/main" id="{7E0AE4F3-6EC5-1933-4908-B34BA45D00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72" name="TextBox 371">
              <a:extLst>
                <a:ext uri="{FF2B5EF4-FFF2-40B4-BE49-F238E27FC236}">
                  <a16:creationId xmlns:a16="http://schemas.microsoft.com/office/drawing/2014/main" id="{22838E22-604D-434A-B5B7-3C0125F9584C}"/>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75" name="Group 374">
            <a:extLst>
              <a:ext uri="{FF2B5EF4-FFF2-40B4-BE49-F238E27FC236}">
                <a16:creationId xmlns:a16="http://schemas.microsoft.com/office/drawing/2014/main" id="{08B4B10B-15A1-0D10-B533-72E63D23BDC1}"/>
              </a:ext>
            </a:extLst>
          </p:cNvPr>
          <p:cNvGrpSpPr/>
          <p:nvPr/>
        </p:nvGrpSpPr>
        <p:grpSpPr>
          <a:xfrm>
            <a:off x="10369944" y="3898397"/>
            <a:ext cx="661238" cy="442772"/>
            <a:chOff x="2627627" y="1884504"/>
            <a:chExt cx="661238" cy="442772"/>
          </a:xfrm>
        </p:grpSpPr>
        <p:grpSp>
          <p:nvGrpSpPr>
            <p:cNvPr id="376" name="Group 375">
              <a:extLst>
                <a:ext uri="{FF2B5EF4-FFF2-40B4-BE49-F238E27FC236}">
                  <a16:creationId xmlns:a16="http://schemas.microsoft.com/office/drawing/2014/main" id="{727F64D7-0363-B9AE-E387-914CC1AF9CD0}"/>
                </a:ext>
              </a:extLst>
            </p:cNvPr>
            <p:cNvGrpSpPr/>
            <p:nvPr/>
          </p:nvGrpSpPr>
          <p:grpSpPr>
            <a:xfrm>
              <a:off x="2627627" y="1884504"/>
              <a:ext cx="271927" cy="242310"/>
              <a:chOff x="823131" y="300109"/>
              <a:chExt cx="271927" cy="242310"/>
            </a:xfrm>
          </p:grpSpPr>
          <p:sp>
            <p:nvSpPr>
              <p:cNvPr id="378" name="Oval 377">
                <a:extLst>
                  <a:ext uri="{FF2B5EF4-FFF2-40B4-BE49-F238E27FC236}">
                    <a16:creationId xmlns:a16="http://schemas.microsoft.com/office/drawing/2014/main" id="{3799026E-D581-264B-1C39-CABBF237542A}"/>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79" name="Picture 81" descr="Flag: United Kingdom">
                <a:hlinkClick r:id="rId4"/>
                <a:extLst>
                  <a:ext uri="{FF2B5EF4-FFF2-40B4-BE49-F238E27FC236}">
                    <a16:creationId xmlns:a16="http://schemas.microsoft.com/office/drawing/2014/main" id="{861719D5-4450-8152-3A00-5D77FE7D35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77" name="TextBox 376">
              <a:extLst>
                <a:ext uri="{FF2B5EF4-FFF2-40B4-BE49-F238E27FC236}">
                  <a16:creationId xmlns:a16="http://schemas.microsoft.com/office/drawing/2014/main" id="{BF0BFED7-55D1-6C30-9124-10239CD0EAAF}"/>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80" name="Group 379">
            <a:extLst>
              <a:ext uri="{FF2B5EF4-FFF2-40B4-BE49-F238E27FC236}">
                <a16:creationId xmlns:a16="http://schemas.microsoft.com/office/drawing/2014/main" id="{8204D863-F5C4-CAC7-415D-381B716544EB}"/>
              </a:ext>
            </a:extLst>
          </p:cNvPr>
          <p:cNvGrpSpPr/>
          <p:nvPr/>
        </p:nvGrpSpPr>
        <p:grpSpPr>
          <a:xfrm>
            <a:off x="10848858" y="3898397"/>
            <a:ext cx="661238" cy="442772"/>
            <a:chOff x="2627627" y="1884504"/>
            <a:chExt cx="661238" cy="442772"/>
          </a:xfrm>
        </p:grpSpPr>
        <p:grpSp>
          <p:nvGrpSpPr>
            <p:cNvPr id="381" name="Group 380">
              <a:extLst>
                <a:ext uri="{FF2B5EF4-FFF2-40B4-BE49-F238E27FC236}">
                  <a16:creationId xmlns:a16="http://schemas.microsoft.com/office/drawing/2014/main" id="{E18B81C0-C99F-A9F2-2B91-32B0FAEE6A89}"/>
                </a:ext>
              </a:extLst>
            </p:cNvPr>
            <p:cNvGrpSpPr/>
            <p:nvPr/>
          </p:nvGrpSpPr>
          <p:grpSpPr>
            <a:xfrm>
              <a:off x="2627627" y="1884504"/>
              <a:ext cx="271927" cy="242310"/>
              <a:chOff x="823131" y="300109"/>
              <a:chExt cx="271927" cy="242310"/>
            </a:xfrm>
          </p:grpSpPr>
          <p:sp>
            <p:nvSpPr>
              <p:cNvPr id="383" name="Oval 382">
                <a:extLst>
                  <a:ext uri="{FF2B5EF4-FFF2-40B4-BE49-F238E27FC236}">
                    <a16:creationId xmlns:a16="http://schemas.microsoft.com/office/drawing/2014/main" id="{954D81EF-B596-9D0E-5F53-131A66529F6E}"/>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4" name="Picture 81" descr="Flag: United Kingdom">
                <a:hlinkClick r:id="rId4"/>
                <a:extLst>
                  <a:ext uri="{FF2B5EF4-FFF2-40B4-BE49-F238E27FC236}">
                    <a16:creationId xmlns:a16="http://schemas.microsoft.com/office/drawing/2014/main" id="{B5CF8B14-2C22-A7AB-4CEB-A21DF2AEEF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82" name="TextBox 381">
              <a:extLst>
                <a:ext uri="{FF2B5EF4-FFF2-40B4-BE49-F238E27FC236}">
                  <a16:creationId xmlns:a16="http://schemas.microsoft.com/office/drawing/2014/main" id="{9C00DD96-4DD3-E811-A85D-EFE085174A63}"/>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85" name="Group 384">
            <a:extLst>
              <a:ext uri="{FF2B5EF4-FFF2-40B4-BE49-F238E27FC236}">
                <a16:creationId xmlns:a16="http://schemas.microsoft.com/office/drawing/2014/main" id="{521E5662-FD54-516F-B2C7-0696AF9C3922}"/>
              </a:ext>
            </a:extLst>
          </p:cNvPr>
          <p:cNvGrpSpPr/>
          <p:nvPr/>
        </p:nvGrpSpPr>
        <p:grpSpPr>
          <a:xfrm>
            <a:off x="11352559" y="3898397"/>
            <a:ext cx="661238" cy="442772"/>
            <a:chOff x="2627627" y="1884504"/>
            <a:chExt cx="661238" cy="442772"/>
          </a:xfrm>
        </p:grpSpPr>
        <p:grpSp>
          <p:nvGrpSpPr>
            <p:cNvPr id="386" name="Group 385">
              <a:extLst>
                <a:ext uri="{FF2B5EF4-FFF2-40B4-BE49-F238E27FC236}">
                  <a16:creationId xmlns:a16="http://schemas.microsoft.com/office/drawing/2014/main" id="{0FBCCDAD-5CA8-4BC2-E3C8-3709115EEF3D}"/>
                </a:ext>
              </a:extLst>
            </p:cNvPr>
            <p:cNvGrpSpPr/>
            <p:nvPr/>
          </p:nvGrpSpPr>
          <p:grpSpPr>
            <a:xfrm>
              <a:off x="2627627" y="1884504"/>
              <a:ext cx="271927" cy="242310"/>
              <a:chOff x="823131" y="300109"/>
              <a:chExt cx="271927" cy="242310"/>
            </a:xfrm>
          </p:grpSpPr>
          <p:sp>
            <p:nvSpPr>
              <p:cNvPr id="388" name="Oval 387">
                <a:extLst>
                  <a:ext uri="{FF2B5EF4-FFF2-40B4-BE49-F238E27FC236}">
                    <a16:creationId xmlns:a16="http://schemas.microsoft.com/office/drawing/2014/main" id="{5F4CA10F-7956-603D-2793-B11B7B0C17AD}"/>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9" name="Picture 81" descr="Flag: United Kingdom">
                <a:hlinkClick r:id="rId4"/>
                <a:extLst>
                  <a:ext uri="{FF2B5EF4-FFF2-40B4-BE49-F238E27FC236}">
                    <a16:creationId xmlns:a16="http://schemas.microsoft.com/office/drawing/2014/main" id="{A481EF27-C014-895B-4455-B8AFACC865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87" name="TextBox 386">
              <a:extLst>
                <a:ext uri="{FF2B5EF4-FFF2-40B4-BE49-F238E27FC236}">
                  <a16:creationId xmlns:a16="http://schemas.microsoft.com/office/drawing/2014/main" id="{C1F5EDB7-7125-D31B-4ED4-D6F74D042D9F}"/>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90" name="Group 389">
            <a:extLst>
              <a:ext uri="{FF2B5EF4-FFF2-40B4-BE49-F238E27FC236}">
                <a16:creationId xmlns:a16="http://schemas.microsoft.com/office/drawing/2014/main" id="{34C6EA29-9EFF-A279-39F3-8D6E7992C32F}"/>
              </a:ext>
            </a:extLst>
          </p:cNvPr>
          <p:cNvGrpSpPr/>
          <p:nvPr/>
        </p:nvGrpSpPr>
        <p:grpSpPr>
          <a:xfrm>
            <a:off x="11883811" y="3909868"/>
            <a:ext cx="661238" cy="442772"/>
            <a:chOff x="2627627" y="1884504"/>
            <a:chExt cx="661238" cy="442772"/>
          </a:xfrm>
        </p:grpSpPr>
        <p:grpSp>
          <p:nvGrpSpPr>
            <p:cNvPr id="391" name="Group 390">
              <a:extLst>
                <a:ext uri="{FF2B5EF4-FFF2-40B4-BE49-F238E27FC236}">
                  <a16:creationId xmlns:a16="http://schemas.microsoft.com/office/drawing/2014/main" id="{9CED0677-C4FE-3442-B3BF-C678FCD55950}"/>
                </a:ext>
              </a:extLst>
            </p:cNvPr>
            <p:cNvGrpSpPr/>
            <p:nvPr/>
          </p:nvGrpSpPr>
          <p:grpSpPr>
            <a:xfrm>
              <a:off x="2627627" y="1884504"/>
              <a:ext cx="271927" cy="242310"/>
              <a:chOff x="823131" y="300109"/>
              <a:chExt cx="271927" cy="242310"/>
            </a:xfrm>
          </p:grpSpPr>
          <p:sp>
            <p:nvSpPr>
              <p:cNvPr id="393" name="Oval 392">
                <a:extLst>
                  <a:ext uri="{FF2B5EF4-FFF2-40B4-BE49-F238E27FC236}">
                    <a16:creationId xmlns:a16="http://schemas.microsoft.com/office/drawing/2014/main" id="{2376F059-4F0E-44F5-925E-58E8CDC88252}"/>
                  </a:ext>
                </a:extLst>
              </p:cNvPr>
              <p:cNvSpPr/>
              <p:nvPr/>
            </p:nvSpPr>
            <p:spPr>
              <a:xfrm>
                <a:off x="823131" y="4967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94" name="Picture 81" descr="Flag: United Kingdom">
                <a:hlinkClick r:id="rId4"/>
                <a:extLst>
                  <a:ext uri="{FF2B5EF4-FFF2-40B4-BE49-F238E27FC236}">
                    <a16:creationId xmlns:a16="http://schemas.microsoft.com/office/drawing/2014/main" id="{2FF32223-ECE2-863C-ED66-4CEE32CAC2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076" y="300109"/>
                <a:ext cx="221982" cy="221982"/>
              </a:xfrm>
              <a:prstGeom prst="rect">
                <a:avLst/>
              </a:prstGeom>
              <a:noFill/>
              <a:extLst>
                <a:ext uri="{909E8E84-426E-40DD-AFC4-6F175D3DCCD1}">
                  <a14:hiddenFill xmlns:a14="http://schemas.microsoft.com/office/drawing/2010/main">
                    <a:solidFill>
                      <a:srgbClr val="FFFFFF"/>
                    </a:solidFill>
                  </a14:hiddenFill>
                </a:ext>
              </a:extLst>
            </p:spPr>
          </p:pic>
        </p:grpSp>
        <p:sp>
          <p:nvSpPr>
            <p:cNvPr id="392" name="TextBox 391">
              <a:extLst>
                <a:ext uri="{FF2B5EF4-FFF2-40B4-BE49-F238E27FC236}">
                  <a16:creationId xmlns:a16="http://schemas.microsoft.com/office/drawing/2014/main" id="{58030328-FFDA-1EF7-585B-28A1E2A9E659}"/>
                </a:ext>
              </a:extLst>
            </p:cNvPr>
            <p:cNvSpPr txBox="1"/>
            <p:nvPr/>
          </p:nvSpPr>
          <p:spPr>
            <a:xfrm>
              <a:off x="2650486" y="2081055"/>
              <a:ext cx="638379" cy="246221"/>
            </a:xfrm>
            <a:prstGeom prst="rect">
              <a:avLst/>
            </a:prstGeom>
            <a:noFill/>
          </p:spPr>
          <p:txBody>
            <a:bodyPr wrap="square" rtlCol="0">
              <a:spAutoFit/>
            </a:bodyPr>
            <a:lstStyle/>
            <a:p>
              <a:r>
                <a:rPr lang="nl-NL" sz="1000" dirty="0"/>
                <a:t>[name]</a:t>
              </a:r>
            </a:p>
          </p:txBody>
        </p:sp>
      </p:grpSp>
      <p:grpSp>
        <p:nvGrpSpPr>
          <p:cNvPr id="395" name="Group 394">
            <a:extLst>
              <a:ext uri="{FF2B5EF4-FFF2-40B4-BE49-F238E27FC236}">
                <a16:creationId xmlns:a16="http://schemas.microsoft.com/office/drawing/2014/main" id="{6567916F-21E0-1FB1-6B2B-DD8C15EA4003}"/>
              </a:ext>
            </a:extLst>
          </p:cNvPr>
          <p:cNvGrpSpPr/>
          <p:nvPr/>
        </p:nvGrpSpPr>
        <p:grpSpPr>
          <a:xfrm>
            <a:off x="4693022" y="4593957"/>
            <a:ext cx="661238" cy="430965"/>
            <a:chOff x="2627627" y="2608691"/>
            <a:chExt cx="661238" cy="430965"/>
          </a:xfrm>
        </p:grpSpPr>
        <p:grpSp>
          <p:nvGrpSpPr>
            <p:cNvPr id="396" name="Group 395">
              <a:extLst>
                <a:ext uri="{FF2B5EF4-FFF2-40B4-BE49-F238E27FC236}">
                  <a16:creationId xmlns:a16="http://schemas.microsoft.com/office/drawing/2014/main" id="{4C51E310-5F1F-23F4-06B2-A60C8D1305CE}"/>
                </a:ext>
              </a:extLst>
            </p:cNvPr>
            <p:cNvGrpSpPr/>
            <p:nvPr/>
          </p:nvGrpSpPr>
          <p:grpSpPr>
            <a:xfrm>
              <a:off x="2627627" y="2608691"/>
              <a:ext cx="264917" cy="236788"/>
              <a:chOff x="865632" y="1200513"/>
              <a:chExt cx="264917" cy="236788"/>
            </a:xfrm>
          </p:grpSpPr>
          <p:sp>
            <p:nvSpPr>
              <p:cNvPr id="398" name="Oval 397">
                <a:extLst>
                  <a:ext uri="{FF2B5EF4-FFF2-40B4-BE49-F238E27FC236}">
                    <a16:creationId xmlns:a16="http://schemas.microsoft.com/office/drawing/2014/main" id="{8258854A-423F-AF07-D588-0452F28E3C5D}"/>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99" name="Picture 240" descr="Flag: United States">
                <a:hlinkClick r:id="rId2"/>
                <a:extLst>
                  <a:ext uri="{FF2B5EF4-FFF2-40B4-BE49-F238E27FC236}">
                    <a16:creationId xmlns:a16="http://schemas.microsoft.com/office/drawing/2014/main" id="{7F189738-88E5-1408-80F2-BD0974F519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397" name="TextBox 396">
              <a:extLst>
                <a:ext uri="{FF2B5EF4-FFF2-40B4-BE49-F238E27FC236}">
                  <a16:creationId xmlns:a16="http://schemas.microsoft.com/office/drawing/2014/main" id="{0FA281E0-0105-8436-FF82-7DFA1E0BB58F}"/>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00" name="Group 399">
            <a:extLst>
              <a:ext uri="{FF2B5EF4-FFF2-40B4-BE49-F238E27FC236}">
                <a16:creationId xmlns:a16="http://schemas.microsoft.com/office/drawing/2014/main" id="{D8092C7E-78FC-9619-EEE6-82E12FC93BD5}"/>
              </a:ext>
            </a:extLst>
          </p:cNvPr>
          <p:cNvGrpSpPr/>
          <p:nvPr/>
        </p:nvGrpSpPr>
        <p:grpSpPr>
          <a:xfrm>
            <a:off x="5180780" y="4607356"/>
            <a:ext cx="661238" cy="430965"/>
            <a:chOff x="2627627" y="2608691"/>
            <a:chExt cx="661238" cy="430965"/>
          </a:xfrm>
        </p:grpSpPr>
        <p:grpSp>
          <p:nvGrpSpPr>
            <p:cNvPr id="401" name="Group 400">
              <a:extLst>
                <a:ext uri="{FF2B5EF4-FFF2-40B4-BE49-F238E27FC236}">
                  <a16:creationId xmlns:a16="http://schemas.microsoft.com/office/drawing/2014/main" id="{3752DD71-FDC9-A12D-808D-F00FCA8D9D6A}"/>
                </a:ext>
              </a:extLst>
            </p:cNvPr>
            <p:cNvGrpSpPr/>
            <p:nvPr/>
          </p:nvGrpSpPr>
          <p:grpSpPr>
            <a:xfrm>
              <a:off x="2627627" y="2608691"/>
              <a:ext cx="264917" cy="236788"/>
              <a:chOff x="865632" y="1200513"/>
              <a:chExt cx="264917" cy="236788"/>
            </a:xfrm>
          </p:grpSpPr>
          <p:sp>
            <p:nvSpPr>
              <p:cNvPr id="403" name="Oval 402">
                <a:extLst>
                  <a:ext uri="{FF2B5EF4-FFF2-40B4-BE49-F238E27FC236}">
                    <a16:creationId xmlns:a16="http://schemas.microsoft.com/office/drawing/2014/main" id="{B408C2E5-76B5-049D-9553-BBC0AC3E202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04" name="Picture 240" descr="Flag: United States">
                <a:hlinkClick r:id="rId2"/>
                <a:extLst>
                  <a:ext uri="{FF2B5EF4-FFF2-40B4-BE49-F238E27FC236}">
                    <a16:creationId xmlns:a16="http://schemas.microsoft.com/office/drawing/2014/main" id="{C7EA07BE-34CC-7BD3-788E-BFEA2FB93D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02" name="TextBox 401">
              <a:extLst>
                <a:ext uri="{FF2B5EF4-FFF2-40B4-BE49-F238E27FC236}">
                  <a16:creationId xmlns:a16="http://schemas.microsoft.com/office/drawing/2014/main" id="{C28D05D8-AB13-0E1F-AEA2-6C6CC7FDBA2D}"/>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05" name="Group 404">
            <a:extLst>
              <a:ext uri="{FF2B5EF4-FFF2-40B4-BE49-F238E27FC236}">
                <a16:creationId xmlns:a16="http://schemas.microsoft.com/office/drawing/2014/main" id="{2A046D0D-3508-4E51-3EE6-E50BF98702C0}"/>
              </a:ext>
            </a:extLst>
          </p:cNvPr>
          <p:cNvGrpSpPr/>
          <p:nvPr/>
        </p:nvGrpSpPr>
        <p:grpSpPr>
          <a:xfrm>
            <a:off x="5660993" y="4590042"/>
            <a:ext cx="661238" cy="430965"/>
            <a:chOff x="2627627" y="2608691"/>
            <a:chExt cx="661238" cy="430965"/>
          </a:xfrm>
        </p:grpSpPr>
        <p:grpSp>
          <p:nvGrpSpPr>
            <p:cNvPr id="406" name="Group 405">
              <a:extLst>
                <a:ext uri="{FF2B5EF4-FFF2-40B4-BE49-F238E27FC236}">
                  <a16:creationId xmlns:a16="http://schemas.microsoft.com/office/drawing/2014/main" id="{FA77B121-B4C6-2E49-8D20-3304391B7D83}"/>
                </a:ext>
              </a:extLst>
            </p:cNvPr>
            <p:cNvGrpSpPr/>
            <p:nvPr/>
          </p:nvGrpSpPr>
          <p:grpSpPr>
            <a:xfrm>
              <a:off x="2627627" y="2608691"/>
              <a:ext cx="264917" cy="236788"/>
              <a:chOff x="865632" y="1200513"/>
              <a:chExt cx="264917" cy="236788"/>
            </a:xfrm>
          </p:grpSpPr>
          <p:sp>
            <p:nvSpPr>
              <p:cNvPr id="408" name="Oval 407">
                <a:extLst>
                  <a:ext uri="{FF2B5EF4-FFF2-40B4-BE49-F238E27FC236}">
                    <a16:creationId xmlns:a16="http://schemas.microsoft.com/office/drawing/2014/main" id="{C273A259-4197-3941-CC82-460AD782BD4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09" name="Picture 240" descr="Flag: United States">
                <a:hlinkClick r:id="rId2"/>
                <a:extLst>
                  <a:ext uri="{FF2B5EF4-FFF2-40B4-BE49-F238E27FC236}">
                    <a16:creationId xmlns:a16="http://schemas.microsoft.com/office/drawing/2014/main" id="{B6C62524-5FF3-C302-0003-CC1062E74F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07" name="TextBox 406">
              <a:extLst>
                <a:ext uri="{FF2B5EF4-FFF2-40B4-BE49-F238E27FC236}">
                  <a16:creationId xmlns:a16="http://schemas.microsoft.com/office/drawing/2014/main" id="{4E84133D-8CA0-A935-4E77-FDBDE89DB882}"/>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10" name="Group 409">
            <a:extLst>
              <a:ext uri="{FF2B5EF4-FFF2-40B4-BE49-F238E27FC236}">
                <a16:creationId xmlns:a16="http://schemas.microsoft.com/office/drawing/2014/main" id="{EA632B1F-4411-A27D-243E-26D5D5118632}"/>
              </a:ext>
            </a:extLst>
          </p:cNvPr>
          <p:cNvGrpSpPr/>
          <p:nvPr/>
        </p:nvGrpSpPr>
        <p:grpSpPr>
          <a:xfrm>
            <a:off x="6178435" y="4590042"/>
            <a:ext cx="661238" cy="430965"/>
            <a:chOff x="2627627" y="2608691"/>
            <a:chExt cx="661238" cy="430965"/>
          </a:xfrm>
        </p:grpSpPr>
        <p:grpSp>
          <p:nvGrpSpPr>
            <p:cNvPr id="411" name="Group 410">
              <a:extLst>
                <a:ext uri="{FF2B5EF4-FFF2-40B4-BE49-F238E27FC236}">
                  <a16:creationId xmlns:a16="http://schemas.microsoft.com/office/drawing/2014/main" id="{375E88ED-6736-DA9B-C46F-33DE03B56DB1}"/>
                </a:ext>
              </a:extLst>
            </p:cNvPr>
            <p:cNvGrpSpPr/>
            <p:nvPr/>
          </p:nvGrpSpPr>
          <p:grpSpPr>
            <a:xfrm>
              <a:off x="2627627" y="2608691"/>
              <a:ext cx="264917" cy="236788"/>
              <a:chOff x="865632" y="1200513"/>
              <a:chExt cx="264917" cy="236788"/>
            </a:xfrm>
          </p:grpSpPr>
          <p:sp>
            <p:nvSpPr>
              <p:cNvPr id="413" name="Oval 412">
                <a:extLst>
                  <a:ext uri="{FF2B5EF4-FFF2-40B4-BE49-F238E27FC236}">
                    <a16:creationId xmlns:a16="http://schemas.microsoft.com/office/drawing/2014/main" id="{E7085BB4-EDF9-A3D5-13DB-1881CC994AA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14" name="Picture 240" descr="Flag: United States">
                <a:hlinkClick r:id="rId2"/>
                <a:extLst>
                  <a:ext uri="{FF2B5EF4-FFF2-40B4-BE49-F238E27FC236}">
                    <a16:creationId xmlns:a16="http://schemas.microsoft.com/office/drawing/2014/main" id="{C8679A0D-0B45-AA94-F20D-17CDDFAD20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12" name="TextBox 411">
              <a:extLst>
                <a:ext uri="{FF2B5EF4-FFF2-40B4-BE49-F238E27FC236}">
                  <a16:creationId xmlns:a16="http://schemas.microsoft.com/office/drawing/2014/main" id="{9CD1F00F-AA8C-FCC4-1649-F24E824F3DF6}"/>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15" name="Group 414">
            <a:extLst>
              <a:ext uri="{FF2B5EF4-FFF2-40B4-BE49-F238E27FC236}">
                <a16:creationId xmlns:a16="http://schemas.microsoft.com/office/drawing/2014/main" id="{3014E02F-869A-EC69-CE00-FD2479215F24}"/>
              </a:ext>
            </a:extLst>
          </p:cNvPr>
          <p:cNvGrpSpPr/>
          <p:nvPr/>
        </p:nvGrpSpPr>
        <p:grpSpPr>
          <a:xfrm>
            <a:off x="6618678" y="4597058"/>
            <a:ext cx="661238" cy="430965"/>
            <a:chOff x="2627627" y="2608691"/>
            <a:chExt cx="661238" cy="430965"/>
          </a:xfrm>
        </p:grpSpPr>
        <p:grpSp>
          <p:nvGrpSpPr>
            <p:cNvPr id="416" name="Group 415">
              <a:extLst>
                <a:ext uri="{FF2B5EF4-FFF2-40B4-BE49-F238E27FC236}">
                  <a16:creationId xmlns:a16="http://schemas.microsoft.com/office/drawing/2014/main" id="{FE61ED60-02E0-CE65-E5E1-A79E140FB578}"/>
                </a:ext>
              </a:extLst>
            </p:cNvPr>
            <p:cNvGrpSpPr/>
            <p:nvPr/>
          </p:nvGrpSpPr>
          <p:grpSpPr>
            <a:xfrm>
              <a:off x="2627627" y="2608691"/>
              <a:ext cx="264917" cy="236788"/>
              <a:chOff x="865632" y="1200513"/>
              <a:chExt cx="264917" cy="236788"/>
            </a:xfrm>
          </p:grpSpPr>
          <p:sp>
            <p:nvSpPr>
              <p:cNvPr id="418" name="Oval 417">
                <a:extLst>
                  <a:ext uri="{FF2B5EF4-FFF2-40B4-BE49-F238E27FC236}">
                    <a16:creationId xmlns:a16="http://schemas.microsoft.com/office/drawing/2014/main" id="{7E135F7A-07FF-636A-F034-B0E9360DF869}"/>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19" name="Picture 240" descr="Flag: United States">
                <a:hlinkClick r:id="rId2"/>
                <a:extLst>
                  <a:ext uri="{FF2B5EF4-FFF2-40B4-BE49-F238E27FC236}">
                    <a16:creationId xmlns:a16="http://schemas.microsoft.com/office/drawing/2014/main" id="{F99F1425-0B05-7BA4-7D7A-9A754CC502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17" name="TextBox 416">
              <a:extLst>
                <a:ext uri="{FF2B5EF4-FFF2-40B4-BE49-F238E27FC236}">
                  <a16:creationId xmlns:a16="http://schemas.microsoft.com/office/drawing/2014/main" id="{10C4700E-D9F5-0AD6-0E2D-D17E626CBCA4}"/>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20" name="Group 419">
            <a:extLst>
              <a:ext uri="{FF2B5EF4-FFF2-40B4-BE49-F238E27FC236}">
                <a16:creationId xmlns:a16="http://schemas.microsoft.com/office/drawing/2014/main" id="{C4EB3144-F27C-246A-BF79-41817A38B36F}"/>
              </a:ext>
            </a:extLst>
          </p:cNvPr>
          <p:cNvGrpSpPr/>
          <p:nvPr/>
        </p:nvGrpSpPr>
        <p:grpSpPr>
          <a:xfrm>
            <a:off x="7076283" y="4593957"/>
            <a:ext cx="661238" cy="430965"/>
            <a:chOff x="2627627" y="2608691"/>
            <a:chExt cx="661238" cy="430965"/>
          </a:xfrm>
        </p:grpSpPr>
        <p:grpSp>
          <p:nvGrpSpPr>
            <p:cNvPr id="421" name="Group 420">
              <a:extLst>
                <a:ext uri="{FF2B5EF4-FFF2-40B4-BE49-F238E27FC236}">
                  <a16:creationId xmlns:a16="http://schemas.microsoft.com/office/drawing/2014/main" id="{67D8FD44-E4FB-F826-D7A6-243F07FE1A14}"/>
                </a:ext>
              </a:extLst>
            </p:cNvPr>
            <p:cNvGrpSpPr/>
            <p:nvPr/>
          </p:nvGrpSpPr>
          <p:grpSpPr>
            <a:xfrm>
              <a:off x="2627627" y="2608691"/>
              <a:ext cx="264917" cy="236788"/>
              <a:chOff x="865632" y="1200513"/>
              <a:chExt cx="264917" cy="236788"/>
            </a:xfrm>
          </p:grpSpPr>
          <p:sp>
            <p:nvSpPr>
              <p:cNvPr id="423" name="Oval 422">
                <a:extLst>
                  <a:ext uri="{FF2B5EF4-FFF2-40B4-BE49-F238E27FC236}">
                    <a16:creationId xmlns:a16="http://schemas.microsoft.com/office/drawing/2014/main" id="{FC68FAF0-ABBC-2031-2A93-582C8637EC98}"/>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24" name="Picture 240" descr="Flag: United States">
                <a:hlinkClick r:id="rId2"/>
                <a:extLst>
                  <a:ext uri="{FF2B5EF4-FFF2-40B4-BE49-F238E27FC236}">
                    <a16:creationId xmlns:a16="http://schemas.microsoft.com/office/drawing/2014/main" id="{F35D9A60-ADBD-0607-175B-C35B107AF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22" name="TextBox 421">
              <a:extLst>
                <a:ext uri="{FF2B5EF4-FFF2-40B4-BE49-F238E27FC236}">
                  <a16:creationId xmlns:a16="http://schemas.microsoft.com/office/drawing/2014/main" id="{61988BFE-A186-B0F7-7717-88234F7191C6}"/>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25" name="Group 424">
            <a:extLst>
              <a:ext uri="{FF2B5EF4-FFF2-40B4-BE49-F238E27FC236}">
                <a16:creationId xmlns:a16="http://schemas.microsoft.com/office/drawing/2014/main" id="{894A3932-D4B5-58C3-F73A-145B2F744784}"/>
              </a:ext>
            </a:extLst>
          </p:cNvPr>
          <p:cNvGrpSpPr/>
          <p:nvPr/>
        </p:nvGrpSpPr>
        <p:grpSpPr>
          <a:xfrm>
            <a:off x="7564041" y="4607356"/>
            <a:ext cx="661238" cy="430965"/>
            <a:chOff x="2627627" y="2608691"/>
            <a:chExt cx="661238" cy="430965"/>
          </a:xfrm>
        </p:grpSpPr>
        <p:grpSp>
          <p:nvGrpSpPr>
            <p:cNvPr id="426" name="Group 425">
              <a:extLst>
                <a:ext uri="{FF2B5EF4-FFF2-40B4-BE49-F238E27FC236}">
                  <a16:creationId xmlns:a16="http://schemas.microsoft.com/office/drawing/2014/main" id="{9EE2B65F-EA77-7E8E-154B-4ED0665F0438}"/>
                </a:ext>
              </a:extLst>
            </p:cNvPr>
            <p:cNvGrpSpPr/>
            <p:nvPr/>
          </p:nvGrpSpPr>
          <p:grpSpPr>
            <a:xfrm>
              <a:off x="2627627" y="2608691"/>
              <a:ext cx="264917" cy="236788"/>
              <a:chOff x="865632" y="1200513"/>
              <a:chExt cx="264917" cy="236788"/>
            </a:xfrm>
          </p:grpSpPr>
          <p:sp>
            <p:nvSpPr>
              <p:cNvPr id="428" name="Oval 427">
                <a:extLst>
                  <a:ext uri="{FF2B5EF4-FFF2-40B4-BE49-F238E27FC236}">
                    <a16:creationId xmlns:a16="http://schemas.microsoft.com/office/drawing/2014/main" id="{9C29F975-1518-8804-70D3-12F5F12E61C8}"/>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29" name="Picture 240" descr="Flag: United States">
                <a:hlinkClick r:id="rId2"/>
                <a:extLst>
                  <a:ext uri="{FF2B5EF4-FFF2-40B4-BE49-F238E27FC236}">
                    <a16:creationId xmlns:a16="http://schemas.microsoft.com/office/drawing/2014/main" id="{819D54E3-4CE5-FAB7-1042-A9E7CDFAC7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27" name="TextBox 426">
              <a:extLst>
                <a:ext uri="{FF2B5EF4-FFF2-40B4-BE49-F238E27FC236}">
                  <a16:creationId xmlns:a16="http://schemas.microsoft.com/office/drawing/2014/main" id="{F5066367-CCE5-840A-B084-032F2E6E4DE3}"/>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30" name="Group 429">
            <a:extLst>
              <a:ext uri="{FF2B5EF4-FFF2-40B4-BE49-F238E27FC236}">
                <a16:creationId xmlns:a16="http://schemas.microsoft.com/office/drawing/2014/main" id="{752646AB-B287-CD49-1AD1-0D94CA64D84D}"/>
              </a:ext>
            </a:extLst>
          </p:cNvPr>
          <p:cNvGrpSpPr/>
          <p:nvPr/>
        </p:nvGrpSpPr>
        <p:grpSpPr>
          <a:xfrm>
            <a:off x="8044254" y="4590042"/>
            <a:ext cx="661238" cy="430965"/>
            <a:chOff x="2627627" y="2608691"/>
            <a:chExt cx="661238" cy="430965"/>
          </a:xfrm>
        </p:grpSpPr>
        <p:grpSp>
          <p:nvGrpSpPr>
            <p:cNvPr id="431" name="Group 430">
              <a:extLst>
                <a:ext uri="{FF2B5EF4-FFF2-40B4-BE49-F238E27FC236}">
                  <a16:creationId xmlns:a16="http://schemas.microsoft.com/office/drawing/2014/main" id="{6311425D-5274-D340-1599-7C6CB72A7885}"/>
                </a:ext>
              </a:extLst>
            </p:cNvPr>
            <p:cNvGrpSpPr/>
            <p:nvPr/>
          </p:nvGrpSpPr>
          <p:grpSpPr>
            <a:xfrm>
              <a:off x="2627627" y="2608691"/>
              <a:ext cx="264917" cy="236788"/>
              <a:chOff x="865632" y="1200513"/>
              <a:chExt cx="264917" cy="236788"/>
            </a:xfrm>
          </p:grpSpPr>
          <p:sp>
            <p:nvSpPr>
              <p:cNvPr id="433" name="Oval 432">
                <a:extLst>
                  <a:ext uri="{FF2B5EF4-FFF2-40B4-BE49-F238E27FC236}">
                    <a16:creationId xmlns:a16="http://schemas.microsoft.com/office/drawing/2014/main" id="{371BC8E1-879F-10B7-654E-1F055F14DDF4}"/>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34" name="Picture 240" descr="Flag: United States">
                <a:hlinkClick r:id="rId2"/>
                <a:extLst>
                  <a:ext uri="{FF2B5EF4-FFF2-40B4-BE49-F238E27FC236}">
                    <a16:creationId xmlns:a16="http://schemas.microsoft.com/office/drawing/2014/main" id="{EB1E82AB-C508-6B26-5DA4-395B3A2830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32" name="TextBox 431">
              <a:extLst>
                <a:ext uri="{FF2B5EF4-FFF2-40B4-BE49-F238E27FC236}">
                  <a16:creationId xmlns:a16="http://schemas.microsoft.com/office/drawing/2014/main" id="{BB2D971D-F013-07A5-2A09-07C67423FC83}"/>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35" name="Group 434">
            <a:extLst>
              <a:ext uri="{FF2B5EF4-FFF2-40B4-BE49-F238E27FC236}">
                <a16:creationId xmlns:a16="http://schemas.microsoft.com/office/drawing/2014/main" id="{C73A5F54-F585-D8B4-E448-AEAD519E9D6B}"/>
              </a:ext>
            </a:extLst>
          </p:cNvPr>
          <p:cNvGrpSpPr/>
          <p:nvPr/>
        </p:nvGrpSpPr>
        <p:grpSpPr>
          <a:xfrm>
            <a:off x="8561696" y="4590042"/>
            <a:ext cx="661238" cy="430965"/>
            <a:chOff x="2627627" y="2608691"/>
            <a:chExt cx="661238" cy="430965"/>
          </a:xfrm>
        </p:grpSpPr>
        <p:grpSp>
          <p:nvGrpSpPr>
            <p:cNvPr id="436" name="Group 435">
              <a:extLst>
                <a:ext uri="{FF2B5EF4-FFF2-40B4-BE49-F238E27FC236}">
                  <a16:creationId xmlns:a16="http://schemas.microsoft.com/office/drawing/2014/main" id="{7C2BA508-AE27-EC08-2F39-B00043241E75}"/>
                </a:ext>
              </a:extLst>
            </p:cNvPr>
            <p:cNvGrpSpPr/>
            <p:nvPr/>
          </p:nvGrpSpPr>
          <p:grpSpPr>
            <a:xfrm>
              <a:off x="2627627" y="2608691"/>
              <a:ext cx="264917" cy="236788"/>
              <a:chOff x="865632" y="1200513"/>
              <a:chExt cx="264917" cy="236788"/>
            </a:xfrm>
          </p:grpSpPr>
          <p:sp>
            <p:nvSpPr>
              <p:cNvPr id="438" name="Oval 437">
                <a:extLst>
                  <a:ext uri="{FF2B5EF4-FFF2-40B4-BE49-F238E27FC236}">
                    <a16:creationId xmlns:a16="http://schemas.microsoft.com/office/drawing/2014/main" id="{BA874BBE-3CA3-0D1B-3C08-826DD3CA5420}"/>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39" name="Picture 240" descr="Flag: United States">
                <a:hlinkClick r:id="rId2"/>
                <a:extLst>
                  <a:ext uri="{FF2B5EF4-FFF2-40B4-BE49-F238E27FC236}">
                    <a16:creationId xmlns:a16="http://schemas.microsoft.com/office/drawing/2014/main" id="{03314C7B-B4F2-DDED-7D6D-4487FEC4E5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37" name="TextBox 436">
              <a:extLst>
                <a:ext uri="{FF2B5EF4-FFF2-40B4-BE49-F238E27FC236}">
                  <a16:creationId xmlns:a16="http://schemas.microsoft.com/office/drawing/2014/main" id="{1B71C1AB-8D10-867B-C027-94E6EA76AF2F}"/>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40" name="Group 439">
            <a:extLst>
              <a:ext uri="{FF2B5EF4-FFF2-40B4-BE49-F238E27FC236}">
                <a16:creationId xmlns:a16="http://schemas.microsoft.com/office/drawing/2014/main" id="{B54FE980-5CF3-E23C-BD7F-31F5E7CF99B6}"/>
              </a:ext>
            </a:extLst>
          </p:cNvPr>
          <p:cNvGrpSpPr/>
          <p:nvPr/>
        </p:nvGrpSpPr>
        <p:grpSpPr>
          <a:xfrm>
            <a:off x="9001939" y="4597058"/>
            <a:ext cx="661238" cy="430965"/>
            <a:chOff x="2627627" y="2608691"/>
            <a:chExt cx="661238" cy="430965"/>
          </a:xfrm>
        </p:grpSpPr>
        <p:grpSp>
          <p:nvGrpSpPr>
            <p:cNvPr id="441" name="Group 440">
              <a:extLst>
                <a:ext uri="{FF2B5EF4-FFF2-40B4-BE49-F238E27FC236}">
                  <a16:creationId xmlns:a16="http://schemas.microsoft.com/office/drawing/2014/main" id="{26DFE08F-3F21-F4B0-2BA9-5C543DC7035B}"/>
                </a:ext>
              </a:extLst>
            </p:cNvPr>
            <p:cNvGrpSpPr/>
            <p:nvPr/>
          </p:nvGrpSpPr>
          <p:grpSpPr>
            <a:xfrm>
              <a:off x="2627627" y="2608691"/>
              <a:ext cx="264917" cy="236788"/>
              <a:chOff x="865632" y="1200513"/>
              <a:chExt cx="264917" cy="236788"/>
            </a:xfrm>
          </p:grpSpPr>
          <p:sp>
            <p:nvSpPr>
              <p:cNvPr id="443" name="Oval 442">
                <a:extLst>
                  <a:ext uri="{FF2B5EF4-FFF2-40B4-BE49-F238E27FC236}">
                    <a16:creationId xmlns:a16="http://schemas.microsoft.com/office/drawing/2014/main" id="{8D00E5BD-158A-833B-5E31-1C08D8EB2CC0}"/>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44" name="Picture 240" descr="Flag: United States">
                <a:hlinkClick r:id="rId2"/>
                <a:extLst>
                  <a:ext uri="{FF2B5EF4-FFF2-40B4-BE49-F238E27FC236}">
                    <a16:creationId xmlns:a16="http://schemas.microsoft.com/office/drawing/2014/main" id="{54D447A5-08A6-63A8-E192-F961254B9A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42" name="TextBox 441">
              <a:extLst>
                <a:ext uri="{FF2B5EF4-FFF2-40B4-BE49-F238E27FC236}">
                  <a16:creationId xmlns:a16="http://schemas.microsoft.com/office/drawing/2014/main" id="{92786BEC-DCBA-B737-E8B5-4458D4DF38B4}"/>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45" name="Group 444">
            <a:extLst>
              <a:ext uri="{FF2B5EF4-FFF2-40B4-BE49-F238E27FC236}">
                <a16:creationId xmlns:a16="http://schemas.microsoft.com/office/drawing/2014/main" id="{8B835567-6DF8-2556-0ED5-6D199F8987CE}"/>
              </a:ext>
            </a:extLst>
          </p:cNvPr>
          <p:cNvGrpSpPr/>
          <p:nvPr/>
        </p:nvGrpSpPr>
        <p:grpSpPr>
          <a:xfrm>
            <a:off x="9486659" y="4593957"/>
            <a:ext cx="661238" cy="430965"/>
            <a:chOff x="2627627" y="2608691"/>
            <a:chExt cx="661238" cy="430965"/>
          </a:xfrm>
        </p:grpSpPr>
        <p:grpSp>
          <p:nvGrpSpPr>
            <p:cNvPr id="446" name="Group 445">
              <a:extLst>
                <a:ext uri="{FF2B5EF4-FFF2-40B4-BE49-F238E27FC236}">
                  <a16:creationId xmlns:a16="http://schemas.microsoft.com/office/drawing/2014/main" id="{3F7675EA-1DF7-A34D-AA8D-59262D674DAC}"/>
                </a:ext>
              </a:extLst>
            </p:cNvPr>
            <p:cNvGrpSpPr/>
            <p:nvPr/>
          </p:nvGrpSpPr>
          <p:grpSpPr>
            <a:xfrm>
              <a:off x="2627627" y="2608691"/>
              <a:ext cx="264917" cy="236788"/>
              <a:chOff x="865632" y="1200513"/>
              <a:chExt cx="264917" cy="236788"/>
            </a:xfrm>
          </p:grpSpPr>
          <p:sp>
            <p:nvSpPr>
              <p:cNvPr id="448" name="Oval 447">
                <a:extLst>
                  <a:ext uri="{FF2B5EF4-FFF2-40B4-BE49-F238E27FC236}">
                    <a16:creationId xmlns:a16="http://schemas.microsoft.com/office/drawing/2014/main" id="{F8213EF9-A590-F709-0CC5-F6CD76BCF140}"/>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49" name="Picture 240" descr="Flag: United States">
                <a:hlinkClick r:id="rId2"/>
                <a:extLst>
                  <a:ext uri="{FF2B5EF4-FFF2-40B4-BE49-F238E27FC236}">
                    <a16:creationId xmlns:a16="http://schemas.microsoft.com/office/drawing/2014/main" id="{AE68EEAE-95CF-6DAB-0651-7178F6EB2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47" name="TextBox 446">
              <a:extLst>
                <a:ext uri="{FF2B5EF4-FFF2-40B4-BE49-F238E27FC236}">
                  <a16:creationId xmlns:a16="http://schemas.microsoft.com/office/drawing/2014/main" id="{EAD2693C-2120-E8FB-C72A-D88B71CD0CD1}"/>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50" name="Group 449">
            <a:extLst>
              <a:ext uri="{FF2B5EF4-FFF2-40B4-BE49-F238E27FC236}">
                <a16:creationId xmlns:a16="http://schemas.microsoft.com/office/drawing/2014/main" id="{62EAD034-81AC-3663-8E8E-2AC9B8DB3BBA}"/>
              </a:ext>
            </a:extLst>
          </p:cNvPr>
          <p:cNvGrpSpPr/>
          <p:nvPr/>
        </p:nvGrpSpPr>
        <p:grpSpPr>
          <a:xfrm>
            <a:off x="9974417" y="4607356"/>
            <a:ext cx="661238" cy="430965"/>
            <a:chOff x="2627627" y="2608691"/>
            <a:chExt cx="661238" cy="430965"/>
          </a:xfrm>
        </p:grpSpPr>
        <p:grpSp>
          <p:nvGrpSpPr>
            <p:cNvPr id="451" name="Group 450">
              <a:extLst>
                <a:ext uri="{FF2B5EF4-FFF2-40B4-BE49-F238E27FC236}">
                  <a16:creationId xmlns:a16="http://schemas.microsoft.com/office/drawing/2014/main" id="{BBFE0674-2D07-8671-76E7-7A7ABE76E62A}"/>
                </a:ext>
              </a:extLst>
            </p:cNvPr>
            <p:cNvGrpSpPr/>
            <p:nvPr/>
          </p:nvGrpSpPr>
          <p:grpSpPr>
            <a:xfrm>
              <a:off x="2627627" y="2608691"/>
              <a:ext cx="264917" cy="236788"/>
              <a:chOff x="865632" y="1200513"/>
              <a:chExt cx="264917" cy="236788"/>
            </a:xfrm>
          </p:grpSpPr>
          <p:sp>
            <p:nvSpPr>
              <p:cNvPr id="453" name="Oval 452">
                <a:extLst>
                  <a:ext uri="{FF2B5EF4-FFF2-40B4-BE49-F238E27FC236}">
                    <a16:creationId xmlns:a16="http://schemas.microsoft.com/office/drawing/2014/main" id="{39DCC413-9D2D-5F0B-8BFE-8B5B917D012E}"/>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54" name="Picture 240" descr="Flag: United States">
                <a:hlinkClick r:id="rId2"/>
                <a:extLst>
                  <a:ext uri="{FF2B5EF4-FFF2-40B4-BE49-F238E27FC236}">
                    <a16:creationId xmlns:a16="http://schemas.microsoft.com/office/drawing/2014/main" id="{1548DD74-51E6-662C-D6F7-3CCFEDFCFE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52" name="TextBox 451">
              <a:extLst>
                <a:ext uri="{FF2B5EF4-FFF2-40B4-BE49-F238E27FC236}">
                  <a16:creationId xmlns:a16="http://schemas.microsoft.com/office/drawing/2014/main" id="{223BCFD0-E92E-2769-93A9-9D646D6C67BD}"/>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55" name="Group 454">
            <a:extLst>
              <a:ext uri="{FF2B5EF4-FFF2-40B4-BE49-F238E27FC236}">
                <a16:creationId xmlns:a16="http://schemas.microsoft.com/office/drawing/2014/main" id="{746B3094-C33E-9A70-1606-5575BCB59B7C}"/>
              </a:ext>
            </a:extLst>
          </p:cNvPr>
          <p:cNvGrpSpPr/>
          <p:nvPr/>
        </p:nvGrpSpPr>
        <p:grpSpPr>
          <a:xfrm>
            <a:off x="10454630" y="4590042"/>
            <a:ext cx="661238" cy="430965"/>
            <a:chOff x="2627627" y="2608691"/>
            <a:chExt cx="661238" cy="430965"/>
          </a:xfrm>
        </p:grpSpPr>
        <p:grpSp>
          <p:nvGrpSpPr>
            <p:cNvPr id="456" name="Group 455">
              <a:extLst>
                <a:ext uri="{FF2B5EF4-FFF2-40B4-BE49-F238E27FC236}">
                  <a16:creationId xmlns:a16="http://schemas.microsoft.com/office/drawing/2014/main" id="{39AA00E4-63DE-2F70-4BEC-09F3BCE58A0A}"/>
                </a:ext>
              </a:extLst>
            </p:cNvPr>
            <p:cNvGrpSpPr/>
            <p:nvPr/>
          </p:nvGrpSpPr>
          <p:grpSpPr>
            <a:xfrm>
              <a:off x="2627627" y="2608691"/>
              <a:ext cx="264917" cy="236788"/>
              <a:chOff x="865632" y="1200513"/>
              <a:chExt cx="264917" cy="236788"/>
            </a:xfrm>
          </p:grpSpPr>
          <p:sp>
            <p:nvSpPr>
              <p:cNvPr id="458" name="Oval 457">
                <a:extLst>
                  <a:ext uri="{FF2B5EF4-FFF2-40B4-BE49-F238E27FC236}">
                    <a16:creationId xmlns:a16="http://schemas.microsoft.com/office/drawing/2014/main" id="{4D742E42-51AE-FDBE-FAC2-135BA394E9DF}"/>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59" name="Picture 240" descr="Flag: United States">
                <a:hlinkClick r:id="rId2"/>
                <a:extLst>
                  <a:ext uri="{FF2B5EF4-FFF2-40B4-BE49-F238E27FC236}">
                    <a16:creationId xmlns:a16="http://schemas.microsoft.com/office/drawing/2014/main" id="{738C47AF-F750-26E5-CE42-A2EF9FDF35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57" name="TextBox 456">
              <a:extLst>
                <a:ext uri="{FF2B5EF4-FFF2-40B4-BE49-F238E27FC236}">
                  <a16:creationId xmlns:a16="http://schemas.microsoft.com/office/drawing/2014/main" id="{45C6FA8E-9036-BA6E-EFFB-00AC093B322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60" name="Group 459">
            <a:extLst>
              <a:ext uri="{FF2B5EF4-FFF2-40B4-BE49-F238E27FC236}">
                <a16:creationId xmlns:a16="http://schemas.microsoft.com/office/drawing/2014/main" id="{67B83F44-B97E-961C-4E9E-E55BB3AC7000}"/>
              </a:ext>
            </a:extLst>
          </p:cNvPr>
          <p:cNvGrpSpPr/>
          <p:nvPr/>
        </p:nvGrpSpPr>
        <p:grpSpPr>
          <a:xfrm>
            <a:off x="10972072" y="4590042"/>
            <a:ext cx="661238" cy="430965"/>
            <a:chOff x="2627627" y="2608691"/>
            <a:chExt cx="661238" cy="430965"/>
          </a:xfrm>
        </p:grpSpPr>
        <p:grpSp>
          <p:nvGrpSpPr>
            <p:cNvPr id="461" name="Group 460">
              <a:extLst>
                <a:ext uri="{FF2B5EF4-FFF2-40B4-BE49-F238E27FC236}">
                  <a16:creationId xmlns:a16="http://schemas.microsoft.com/office/drawing/2014/main" id="{01D46AA0-B3D3-82DA-8B8A-D100A892465E}"/>
                </a:ext>
              </a:extLst>
            </p:cNvPr>
            <p:cNvGrpSpPr/>
            <p:nvPr/>
          </p:nvGrpSpPr>
          <p:grpSpPr>
            <a:xfrm>
              <a:off x="2627627" y="2608691"/>
              <a:ext cx="264917" cy="236788"/>
              <a:chOff x="865632" y="1200513"/>
              <a:chExt cx="264917" cy="236788"/>
            </a:xfrm>
          </p:grpSpPr>
          <p:sp>
            <p:nvSpPr>
              <p:cNvPr id="463" name="Oval 462">
                <a:extLst>
                  <a:ext uri="{FF2B5EF4-FFF2-40B4-BE49-F238E27FC236}">
                    <a16:creationId xmlns:a16="http://schemas.microsoft.com/office/drawing/2014/main" id="{65D3DAAF-2048-D3AA-9B02-FF1E7F7B5E78}"/>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64" name="Picture 240" descr="Flag: United States">
                <a:hlinkClick r:id="rId2"/>
                <a:extLst>
                  <a:ext uri="{FF2B5EF4-FFF2-40B4-BE49-F238E27FC236}">
                    <a16:creationId xmlns:a16="http://schemas.microsoft.com/office/drawing/2014/main" id="{4E117DE2-2A5E-DEB4-EAAD-4459C60C7F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62" name="TextBox 461">
              <a:extLst>
                <a:ext uri="{FF2B5EF4-FFF2-40B4-BE49-F238E27FC236}">
                  <a16:creationId xmlns:a16="http://schemas.microsoft.com/office/drawing/2014/main" id="{15B6B2A4-8EEF-BF17-AD68-12CDD77B39C9}"/>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65" name="Group 464">
            <a:extLst>
              <a:ext uri="{FF2B5EF4-FFF2-40B4-BE49-F238E27FC236}">
                <a16:creationId xmlns:a16="http://schemas.microsoft.com/office/drawing/2014/main" id="{22BC008B-B2BA-2C7F-5014-6555F9A2EC32}"/>
              </a:ext>
            </a:extLst>
          </p:cNvPr>
          <p:cNvGrpSpPr/>
          <p:nvPr/>
        </p:nvGrpSpPr>
        <p:grpSpPr>
          <a:xfrm>
            <a:off x="11412315" y="4597058"/>
            <a:ext cx="661238" cy="430965"/>
            <a:chOff x="2627627" y="2608691"/>
            <a:chExt cx="661238" cy="430965"/>
          </a:xfrm>
        </p:grpSpPr>
        <p:grpSp>
          <p:nvGrpSpPr>
            <p:cNvPr id="466" name="Group 465">
              <a:extLst>
                <a:ext uri="{FF2B5EF4-FFF2-40B4-BE49-F238E27FC236}">
                  <a16:creationId xmlns:a16="http://schemas.microsoft.com/office/drawing/2014/main" id="{C7AC05E7-EA29-FEC4-FF78-6F2C7EF1C18D}"/>
                </a:ext>
              </a:extLst>
            </p:cNvPr>
            <p:cNvGrpSpPr/>
            <p:nvPr/>
          </p:nvGrpSpPr>
          <p:grpSpPr>
            <a:xfrm>
              <a:off x="2627627" y="2608691"/>
              <a:ext cx="264917" cy="236788"/>
              <a:chOff x="865632" y="1200513"/>
              <a:chExt cx="264917" cy="236788"/>
            </a:xfrm>
          </p:grpSpPr>
          <p:sp>
            <p:nvSpPr>
              <p:cNvPr id="468" name="Oval 467">
                <a:extLst>
                  <a:ext uri="{FF2B5EF4-FFF2-40B4-BE49-F238E27FC236}">
                    <a16:creationId xmlns:a16="http://schemas.microsoft.com/office/drawing/2014/main" id="{AD137646-FAD5-1E93-F95B-857E9E1B93C0}"/>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69" name="Picture 240" descr="Flag: United States">
                <a:hlinkClick r:id="rId2"/>
                <a:extLst>
                  <a:ext uri="{FF2B5EF4-FFF2-40B4-BE49-F238E27FC236}">
                    <a16:creationId xmlns:a16="http://schemas.microsoft.com/office/drawing/2014/main" id="{D4743E3C-2027-EBAD-E1E9-EA9CC651A7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67" name="TextBox 466">
              <a:extLst>
                <a:ext uri="{FF2B5EF4-FFF2-40B4-BE49-F238E27FC236}">
                  <a16:creationId xmlns:a16="http://schemas.microsoft.com/office/drawing/2014/main" id="{207D222B-0914-BA78-8BBD-38A71CB7DD81}"/>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70" name="Group 469">
            <a:extLst>
              <a:ext uri="{FF2B5EF4-FFF2-40B4-BE49-F238E27FC236}">
                <a16:creationId xmlns:a16="http://schemas.microsoft.com/office/drawing/2014/main" id="{3B559A86-10D6-0359-1F67-FB6CB5C386CE}"/>
              </a:ext>
            </a:extLst>
          </p:cNvPr>
          <p:cNvGrpSpPr/>
          <p:nvPr/>
        </p:nvGrpSpPr>
        <p:grpSpPr>
          <a:xfrm>
            <a:off x="2296901" y="5021629"/>
            <a:ext cx="661238" cy="430965"/>
            <a:chOff x="2627627" y="2608691"/>
            <a:chExt cx="661238" cy="430965"/>
          </a:xfrm>
        </p:grpSpPr>
        <p:grpSp>
          <p:nvGrpSpPr>
            <p:cNvPr id="471" name="Group 470">
              <a:extLst>
                <a:ext uri="{FF2B5EF4-FFF2-40B4-BE49-F238E27FC236}">
                  <a16:creationId xmlns:a16="http://schemas.microsoft.com/office/drawing/2014/main" id="{6F593358-7640-B123-5A8D-506B26E19942}"/>
                </a:ext>
              </a:extLst>
            </p:cNvPr>
            <p:cNvGrpSpPr/>
            <p:nvPr/>
          </p:nvGrpSpPr>
          <p:grpSpPr>
            <a:xfrm>
              <a:off x="2627627" y="2608691"/>
              <a:ext cx="264917" cy="236788"/>
              <a:chOff x="865632" y="1200513"/>
              <a:chExt cx="264917" cy="236788"/>
            </a:xfrm>
          </p:grpSpPr>
          <p:sp>
            <p:nvSpPr>
              <p:cNvPr id="473" name="Oval 472">
                <a:extLst>
                  <a:ext uri="{FF2B5EF4-FFF2-40B4-BE49-F238E27FC236}">
                    <a16:creationId xmlns:a16="http://schemas.microsoft.com/office/drawing/2014/main" id="{8190E4BC-DE5D-6598-6833-625FA5D8621F}"/>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74" name="Picture 240" descr="Flag: United States">
                <a:hlinkClick r:id="rId2"/>
                <a:extLst>
                  <a:ext uri="{FF2B5EF4-FFF2-40B4-BE49-F238E27FC236}">
                    <a16:creationId xmlns:a16="http://schemas.microsoft.com/office/drawing/2014/main" id="{886644B1-E294-62D4-13DC-3990FB65E6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72" name="TextBox 471">
              <a:extLst>
                <a:ext uri="{FF2B5EF4-FFF2-40B4-BE49-F238E27FC236}">
                  <a16:creationId xmlns:a16="http://schemas.microsoft.com/office/drawing/2014/main" id="{BE5B47EF-DABC-1578-561A-FF7194359AE5}"/>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75" name="Group 474">
            <a:extLst>
              <a:ext uri="{FF2B5EF4-FFF2-40B4-BE49-F238E27FC236}">
                <a16:creationId xmlns:a16="http://schemas.microsoft.com/office/drawing/2014/main" id="{C31E01EC-6895-A837-3A5F-BDE7BAEEC458}"/>
              </a:ext>
            </a:extLst>
          </p:cNvPr>
          <p:cNvGrpSpPr/>
          <p:nvPr/>
        </p:nvGrpSpPr>
        <p:grpSpPr>
          <a:xfrm>
            <a:off x="2784659" y="5035028"/>
            <a:ext cx="661238" cy="430965"/>
            <a:chOff x="2627627" y="2608691"/>
            <a:chExt cx="661238" cy="430965"/>
          </a:xfrm>
        </p:grpSpPr>
        <p:grpSp>
          <p:nvGrpSpPr>
            <p:cNvPr id="476" name="Group 475">
              <a:extLst>
                <a:ext uri="{FF2B5EF4-FFF2-40B4-BE49-F238E27FC236}">
                  <a16:creationId xmlns:a16="http://schemas.microsoft.com/office/drawing/2014/main" id="{35B4DEA5-B7F0-14EA-D4A8-B69DA736EA4C}"/>
                </a:ext>
              </a:extLst>
            </p:cNvPr>
            <p:cNvGrpSpPr/>
            <p:nvPr/>
          </p:nvGrpSpPr>
          <p:grpSpPr>
            <a:xfrm>
              <a:off x="2627627" y="2608691"/>
              <a:ext cx="264917" cy="236788"/>
              <a:chOff x="865632" y="1200513"/>
              <a:chExt cx="264917" cy="236788"/>
            </a:xfrm>
          </p:grpSpPr>
          <p:sp>
            <p:nvSpPr>
              <p:cNvPr id="478" name="Oval 477">
                <a:extLst>
                  <a:ext uri="{FF2B5EF4-FFF2-40B4-BE49-F238E27FC236}">
                    <a16:creationId xmlns:a16="http://schemas.microsoft.com/office/drawing/2014/main" id="{54D69322-8CDB-9CD7-7960-A21C5849D088}"/>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79" name="Picture 240" descr="Flag: United States">
                <a:hlinkClick r:id="rId2"/>
                <a:extLst>
                  <a:ext uri="{FF2B5EF4-FFF2-40B4-BE49-F238E27FC236}">
                    <a16:creationId xmlns:a16="http://schemas.microsoft.com/office/drawing/2014/main" id="{2391D165-F4B7-2AC0-FC75-2E8F4B5D9A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77" name="TextBox 476">
              <a:extLst>
                <a:ext uri="{FF2B5EF4-FFF2-40B4-BE49-F238E27FC236}">
                  <a16:creationId xmlns:a16="http://schemas.microsoft.com/office/drawing/2014/main" id="{C8078802-BA4B-DDFB-D360-2DC82C902177}"/>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80" name="Group 479">
            <a:extLst>
              <a:ext uri="{FF2B5EF4-FFF2-40B4-BE49-F238E27FC236}">
                <a16:creationId xmlns:a16="http://schemas.microsoft.com/office/drawing/2014/main" id="{EE4A424F-83D5-1171-067B-3D9592FD2022}"/>
              </a:ext>
            </a:extLst>
          </p:cNvPr>
          <p:cNvGrpSpPr/>
          <p:nvPr/>
        </p:nvGrpSpPr>
        <p:grpSpPr>
          <a:xfrm>
            <a:off x="3264872" y="5017714"/>
            <a:ext cx="661238" cy="430965"/>
            <a:chOff x="2627627" y="2608691"/>
            <a:chExt cx="661238" cy="430965"/>
          </a:xfrm>
        </p:grpSpPr>
        <p:grpSp>
          <p:nvGrpSpPr>
            <p:cNvPr id="481" name="Group 480">
              <a:extLst>
                <a:ext uri="{FF2B5EF4-FFF2-40B4-BE49-F238E27FC236}">
                  <a16:creationId xmlns:a16="http://schemas.microsoft.com/office/drawing/2014/main" id="{0E518165-DE08-2B98-24E8-43A3411D6F03}"/>
                </a:ext>
              </a:extLst>
            </p:cNvPr>
            <p:cNvGrpSpPr/>
            <p:nvPr/>
          </p:nvGrpSpPr>
          <p:grpSpPr>
            <a:xfrm>
              <a:off x="2627627" y="2608691"/>
              <a:ext cx="264917" cy="236788"/>
              <a:chOff x="865632" y="1200513"/>
              <a:chExt cx="264917" cy="236788"/>
            </a:xfrm>
          </p:grpSpPr>
          <p:sp>
            <p:nvSpPr>
              <p:cNvPr id="483" name="Oval 482">
                <a:extLst>
                  <a:ext uri="{FF2B5EF4-FFF2-40B4-BE49-F238E27FC236}">
                    <a16:creationId xmlns:a16="http://schemas.microsoft.com/office/drawing/2014/main" id="{376C2B35-04BF-4A90-4661-AAC082605303}"/>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84" name="Picture 240" descr="Flag: United States">
                <a:hlinkClick r:id="rId2"/>
                <a:extLst>
                  <a:ext uri="{FF2B5EF4-FFF2-40B4-BE49-F238E27FC236}">
                    <a16:creationId xmlns:a16="http://schemas.microsoft.com/office/drawing/2014/main" id="{EE956E9F-A6AE-F436-D0AA-6550265AF2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82" name="TextBox 481">
              <a:extLst>
                <a:ext uri="{FF2B5EF4-FFF2-40B4-BE49-F238E27FC236}">
                  <a16:creationId xmlns:a16="http://schemas.microsoft.com/office/drawing/2014/main" id="{22B9DF13-DE8F-2537-A07D-542A9FEF891F}"/>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85" name="Group 484">
            <a:extLst>
              <a:ext uri="{FF2B5EF4-FFF2-40B4-BE49-F238E27FC236}">
                <a16:creationId xmlns:a16="http://schemas.microsoft.com/office/drawing/2014/main" id="{C97653FA-2D7D-667A-5361-761B2A8A5F56}"/>
              </a:ext>
            </a:extLst>
          </p:cNvPr>
          <p:cNvGrpSpPr/>
          <p:nvPr/>
        </p:nvGrpSpPr>
        <p:grpSpPr>
          <a:xfrm>
            <a:off x="3782314" y="5017714"/>
            <a:ext cx="661238" cy="430965"/>
            <a:chOff x="2627627" y="2608691"/>
            <a:chExt cx="661238" cy="430965"/>
          </a:xfrm>
        </p:grpSpPr>
        <p:grpSp>
          <p:nvGrpSpPr>
            <p:cNvPr id="486" name="Group 485">
              <a:extLst>
                <a:ext uri="{FF2B5EF4-FFF2-40B4-BE49-F238E27FC236}">
                  <a16:creationId xmlns:a16="http://schemas.microsoft.com/office/drawing/2014/main" id="{ADF020F8-4828-5A95-F7AE-A4E1B9ED0DDB}"/>
                </a:ext>
              </a:extLst>
            </p:cNvPr>
            <p:cNvGrpSpPr/>
            <p:nvPr/>
          </p:nvGrpSpPr>
          <p:grpSpPr>
            <a:xfrm>
              <a:off x="2627627" y="2608691"/>
              <a:ext cx="264917" cy="236788"/>
              <a:chOff x="865632" y="1200513"/>
              <a:chExt cx="264917" cy="236788"/>
            </a:xfrm>
          </p:grpSpPr>
          <p:sp>
            <p:nvSpPr>
              <p:cNvPr id="488" name="Oval 487">
                <a:extLst>
                  <a:ext uri="{FF2B5EF4-FFF2-40B4-BE49-F238E27FC236}">
                    <a16:creationId xmlns:a16="http://schemas.microsoft.com/office/drawing/2014/main" id="{A8D595D4-5453-2A31-BC9E-5034C34CBE6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89" name="Picture 240" descr="Flag: United States">
                <a:hlinkClick r:id="rId2"/>
                <a:extLst>
                  <a:ext uri="{FF2B5EF4-FFF2-40B4-BE49-F238E27FC236}">
                    <a16:creationId xmlns:a16="http://schemas.microsoft.com/office/drawing/2014/main" id="{DB6D8742-80D8-CDF1-74CE-CFCB19CF0A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87" name="TextBox 486">
              <a:extLst>
                <a:ext uri="{FF2B5EF4-FFF2-40B4-BE49-F238E27FC236}">
                  <a16:creationId xmlns:a16="http://schemas.microsoft.com/office/drawing/2014/main" id="{F861DA18-B9DB-CBEC-EE79-8A3C637DF314}"/>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90" name="Group 489">
            <a:extLst>
              <a:ext uri="{FF2B5EF4-FFF2-40B4-BE49-F238E27FC236}">
                <a16:creationId xmlns:a16="http://schemas.microsoft.com/office/drawing/2014/main" id="{006876FF-80A2-85C7-B3A6-A9E3461A8FA6}"/>
              </a:ext>
            </a:extLst>
          </p:cNvPr>
          <p:cNvGrpSpPr/>
          <p:nvPr/>
        </p:nvGrpSpPr>
        <p:grpSpPr>
          <a:xfrm>
            <a:off x="4222557" y="5024730"/>
            <a:ext cx="661238" cy="430965"/>
            <a:chOff x="2627627" y="2608691"/>
            <a:chExt cx="661238" cy="430965"/>
          </a:xfrm>
        </p:grpSpPr>
        <p:grpSp>
          <p:nvGrpSpPr>
            <p:cNvPr id="491" name="Group 490">
              <a:extLst>
                <a:ext uri="{FF2B5EF4-FFF2-40B4-BE49-F238E27FC236}">
                  <a16:creationId xmlns:a16="http://schemas.microsoft.com/office/drawing/2014/main" id="{B203CEBC-72EF-F5E0-9322-D9B446B53DD6}"/>
                </a:ext>
              </a:extLst>
            </p:cNvPr>
            <p:cNvGrpSpPr/>
            <p:nvPr/>
          </p:nvGrpSpPr>
          <p:grpSpPr>
            <a:xfrm>
              <a:off x="2627627" y="2608691"/>
              <a:ext cx="264917" cy="236788"/>
              <a:chOff x="865632" y="1200513"/>
              <a:chExt cx="264917" cy="236788"/>
            </a:xfrm>
          </p:grpSpPr>
          <p:sp>
            <p:nvSpPr>
              <p:cNvPr id="493" name="Oval 492">
                <a:extLst>
                  <a:ext uri="{FF2B5EF4-FFF2-40B4-BE49-F238E27FC236}">
                    <a16:creationId xmlns:a16="http://schemas.microsoft.com/office/drawing/2014/main" id="{DE42AA45-331D-99FB-5715-28C490A4359D}"/>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94" name="Picture 240" descr="Flag: United States">
                <a:hlinkClick r:id="rId2"/>
                <a:extLst>
                  <a:ext uri="{FF2B5EF4-FFF2-40B4-BE49-F238E27FC236}">
                    <a16:creationId xmlns:a16="http://schemas.microsoft.com/office/drawing/2014/main" id="{DF433F52-BF63-1199-A55B-230804C135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92" name="TextBox 491">
              <a:extLst>
                <a:ext uri="{FF2B5EF4-FFF2-40B4-BE49-F238E27FC236}">
                  <a16:creationId xmlns:a16="http://schemas.microsoft.com/office/drawing/2014/main" id="{DC542EE8-560B-A817-31AB-C0D79FAB9246}"/>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495" name="Group 494">
            <a:extLst>
              <a:ext uri="{FF2B5EF4-FFF2-40B4-BE49-F238E27FC236}">
                <a16:creationId xmlns:a16="http://schemas.microsoft.com/office/drawing/2014/main" id="{A82C9D0A-8D3B-E3D9-DDD7-336438F3B0B5}"/>
              </a:ext>
            </a:extLst>
          </p:cNvPr>
          <p:cNvGrpSpPr/>
          <p:nvPr/>
        </p:nvGrpSpPr>
        <p:grpSpPr>
          <a:xfrm>
            <a:off x="4707277" y="5021629"/>
            <a:ext cx="661238" cy="430965"/>
            <a:chOff x="2627627" y="2608691"/>
            <a:chExt cx="661238" cy="430965"/>
          </a:xfrm>
        </p:grpSpPr>
        <p:grpSp>
          <p:nvGrpSpPr>
            <p:cNvPr id="496" name="Group 495">
              <a:extLst>
                <a:ext uri="{FF2B5EF4-FFF2-40B4-BE49-F238E27FC236}">
                  <a16:creationId xmlns:a16="http://schemas.microsoft.com/office/drawing/2014/main" id="{B9BA250E-B6FA-4F9D-FBBE-CA5EE122AE5A}"/>
                </a:ext>
              </a:extLst>
            </p:cNvPr>
            <p:cNvGrpSpPr/>
            <p:nvPr/>
          </p:nvGrpSpPr>
          <p:grpSpPr>
            <a:xfrm>
              <a:off x="2627627" y="2608691"/>
              <a:ext cx="264917" cy="236788"/>
              <a:chOff x="865632" y="1200513"/>
              <a:chExt cx="264917" cy="236788"/>
            </a:xfrm>
          </p:grpSpPr>
          <p:sp>
            <p:nvSpPr>
              <p:cNvPr id="498" name="Oval 497">
                <a:extLst>
                  <a:ext uri="{FF2B5EF4-FFF2-40B4-BE49-F238E27FC236}">
                    <a16:creationId xmlns:a16="http://schemas.microsoft.com/office/drawing/2014/main" id="{951CA681-CD45-86AC-DAA1-BE9CE8299CB0}"/>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99" name="Picture 240" descr="Flag: United States">
                <a:hlinkClick r:id="rId2"/>
                <a:extLst>
                  <a:ext uri="{FF2B5EF4-FFF2-40B4-BE49-F238E27FC236}">
                    <a16:creationId xmlns:a16="http://schemas.microsoft.com/office/drawing/2014/main" id="{70B31A51-17C5-D301-C262-4AF1E884FA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497" name="TextBox 496">
              <a:extLst>
                <a:ext uri="{FF2B5EF4-FFF2-40B4-BE49-F238E27FC236}">
                  <a16:creationId xmlns:a16="http://schemas.microsoft.com/office/drawing/2014/main" id="{137C2674-5AD6-1359-0A1A-16EB0E8035E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00" name="Group 499">
            <a:extLst>
              <a:ext uri="{FF2B5EF4-FFF2-40B4-BE49-F238E27FC236}">
                <a16:creationId xmlns:a16="http://schemas.microsoft.com/office/drawing/2014/main" id="{DE1D9615-D865-55E7-2FB8-68D8A6AF8C0E}"/>
              </a:ext>
            </a:extLst>
          </p:cNvPr>
          <p:cNvGrpSpPr/>
          <p:nvPr/>
        </p:nvGrpSpPr>
        <p:grpSpPr>
          <a:xfrm>
            <a:off x="5195035" y="5035028"/>
            <a:ext cx="661238" cy="430965"/>
            <a:chOff x="2627627" y="2608691"/>
            <a:chExt cx="661238" cy="430965"/>
          </a:xfrm>
        </p:grpSpPr>
        <p:grpSp>
          <p:nvGrpSpPr>
            <p:cNvPr id="501" name="Group 500">
              <a:extLst>
                <a:ext uri="{FF2B5EF4-FFF2-40B4-BE49-F238E27FC236}">
                  <a16:creationId xmlns:a16="http://schemas.microsoft.com/office/drawing/2014/main" id="{4A341F59-3874-674D-CDE5-D40505361869}"/>
                </a:ext>
              </a:extLst>
            </p:cNvPr>
            <p:cNvGrpSpPr/>
            <p:nvPr/>
          </p:nvGrpSpPr>
          <p:grpSpPr>
            <a:xfrm>
              <a:off x="2627627" y="2608691"/>
              <a:ext cx="264917" cy="236788"/>
              <a:chOff x="865632" y="1200513"/>
              <a:chExt cx="264917" cy="236788"/>
            </a:xfrm>
          </p:grpSpPr>
          <p:sp>
            <p:nvSpPr>
              <p:cNvPr id="503" name="Oval 502">
                <a:extLst>
                  <a:ext uri="{FF2B5EF4-FFF2-40B4-BE49-F238E27FC236}">
                    <a16:creationId xmlns:a16="http://schemas.microsoft.com/office/drawing/2014/main" id="{B1254240-C7AB-ECE9-C3F0-8A8C07191084}"/>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04" name="Picture 240" descr="Flag: United States">
                <a:hlinkClick r:id="rId2"/>
                <a:extLst>
                  <a:ext uri="{FF2B5EF4-FFF2-40B4-BE49-F238E27FC236}">
                    <a16:creationId xmlns:a16="http://schemas.microsoft.com/office/drawing/2014/main" id="{AE6BB34A-1537-00A1-AAE8-32D63ADC1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02" name="TextBox 501">
              <a:extLst>
                <a:ext uri="{FF2B5EF4-FFF2-40B4-BE49-F238E27FC236}">
                  <a16:creationId xmlns:a16="http://schemas.microsoft.com/office/drawing/2014/main" id="{77EB29C3-840C-F29D-708A-FA6B308153FC}"/>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05" name="Group 504">
            <a:extLst>
              <a:ext uri="{FF2B5EF4-FFF2-40B4-BE49-F238E27FC236}">
                <a16:creationId xmlns:a16="http://schemas.microsoft.com/office/drawing/2014/main" id="{C4EB33B5-3F93-5707-25DE-7C426FAEAAF5}"/>
              </a:ext>
            </a:extLst>
          </p:cNvPr>
          <p:cNvGrpSpPr/>
          <p:nvPr/>
        </p:nvGrpSpPr>
        <p:grpSpPr>
          <a:xfrm>
            <a:off x="5675248" y="5017714"/>
            <a:ext cx="661238" cy="430965"/>
            <a:chOff x="2627627" y="2608691"/>
            <a:chExt cx="661238" cy="430965"/>
          </a:xfrm>
        </p:grpSpPr>
        <p:grpSp>
          <p:nvGrpSpPr>
            <p:cNvPr id="506" name="Group 505">
              <a:extLst>
                <a:ext uri="{FF2B5EF4-FFF2-40B4-BE49-F238E27FC236}">
                  <a16:creationId xmlns:a16="http://schemas.microsoft.com/office/drawing/2014/main" id="{324A8BCF-2392-5AA7-8F5A-AC16EE715050}"/>
                </a:ext>
              </a:extLst>
            </p:cNvPr>
            <p:cNvGrpSpPr/>
            <p:nvPr/>
          </p:nvGrpSpPr>
          <p:grpSpPr>
            <a:xfrm>
              <a:off x="2627627" y="2608691"/>
              <a:ext cx="264917" cy="236788"/>
              <a:chOff x="865632" y="1200513"/>
              <a:chExt cx="264917" cy="236788"/>
            </a:xfrm>
          </p:grpSpPr>
          <p:sp>
            <p:nvSpPr>
              <p:cNvPr id="508" name="Oval 507">
                <a:extLst>
                  <a:ext uri="{FF2B5EF4-FFF2-40B4-BE49-F238E27FC236}">
                    <a16:creationId xmlns:a16="http://schemas.microsoft.com/office/drawing/2014/main" id="{A7CC5A22-BA7F-0F7F-6878-7D005FEF2512}"/>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09" name="Picture 240" descr="Flag: United States">
                <a:hlinkClick r:id="rId2"/>
                <a:extLst>
                  <a:ext uri="{FF2B5EF4-FFF2-40B4-BE49-F238E27FC236}">
                    <a16:creationId xmlns:a16="http://schemas.microsoft.com/office/drawing/2014/main" id="{B39258F6-B7E2-2334-0D5B-48F2EF7F80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07" name="TextBox 506">
              <a:extLst>
                <a:ext uri="{FF2B5EF4-FFF2-40B4-BE49-F238E27FC236}">
                  <a16:creationId xmlns:a16="http://schemas.microsoft.com/office/drawing/2014/main" id="{7DD3A203-AB8D-28AA-FA76-541381B7FE7F}"/>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10" name="Group 509">
            <a:extLst>
              <a:ext uri="{FF2B5EF4-FFF2-40B4-BE49-F238E27FC236}">
                <a16:creationId xmlns:a16="http://schemas.microsoft.com/office/drawing/2014/main" id="{386FA2C4-0204-24BC-8763-45773B4EDED5}"/>
              </a:ext>
            </a:extLst>
          </p:cNvPr>
          <p:cNvGrpSpPr/>
          <p:nvPr/>
        </p:nvGrpSpPr>
        <p:grpSpPr>
          <a:xfrm>
            <a:off x="6192690" y="5017714"/>
            <a:ext cx="661238" cy="430965"/>
            <a:chOff x="2627627" y="2608691"/>
            <a:chExt cx="661238" cy="430965"/>
          </a:xfrm>
        </p:grpSpPr>
        <p:grpSp>
          <p:nvGrpSpPr>
            <p:cNvPr id="511" name="Group 510">
              <a:extLst>
                <a:ext uri="{FF2B5EF4-FFF2-40B4-BE49-F238E27FC236}">
                  <a16:creationId xmlns:a16="http://schemas.microsoft.com/office/drawing/2014/main" id="{49A350C8-DDEF-DDF4-769B-3ADB3ECD5823}"/>
                </a:ext>
              </a:extLst>
            </p:cNvPr>
            <p:cNvGrpSpPr/>
            <p:nvPr/>
          </p:nvGrpSpPr>
          <p:grpSpPr>
            <a:xfrm>
              <a:off x="2627627" y="2608691"/>
              <a:ext cx="264917" cy="236788"/>
              <a:chOff x="865632" y="1200513"/>
              <a:chExt cx="264917" cy="236788"/>
            </a:xfrm>
          </p:grpSpPr>
          <p:sp>
            <p:nvSpPr>
              <p:cNvPr id="513" name="Oval 512">
                <a:extLst>
                  <a:ext uri="{FF2B5EF4-FFF2-40B4-BE49-F238E27FC236}">
                    <a16:creationId xmlns:a16="http://schemas.microsoft.com/office/drawing/2014/main" id="{5913A7E5-92CD-7266-32A4-9C8616017B99}"/>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14" name="Picture 240" descr="Flag: United States">
                <a:hlinkClick r:id="rId2"/>
                <a:extLst>
                  <a:ext uri="{FF2B5EF4-FFF2-40B4-BE49-F238E27FC236}">
                    <a16:creationId xmlns:a16="http://schemas.microsoft.com/office/drawing/2014/main" id="{41CFBF92-C4E5-A59F-8A00-59489C443B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12" name="TextBox 511">
              <a:extLst>
                <a:ext uri="{FF2B5EF4-FFF2-40B4-BE49-F238E27FC236}">
                  <a16:creationId xmlns:a16="http://schemas.microsoft.com/office/drawing/2014/main" id="{E39A156E-AB88-9656-A4E7-D73A4D613D49}"/>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15" name="Group 514">
            <a:extLst>
              <a:ext uri="{FF2B5EF4-FFF2-40B4-BE49-F238E27FC236}">
                <a16:creationId xmlns:a16="http://schemas.microsoft.com/office/drawing/2014/main" id="{5D2688AE-470B-3C2C-C5E9-8C50425606AF}"/>
              </a:ext>
            </a:extLst>
          </p:cNvPr>
          <p:cNvGrpSpPr/>
          <p:nvPr/>
        </p:nvGrpSpPr>
        <p:grpSpPr>
          <a:xfrm>
            <a:off x="6632933" y="5024730"/>
            <a:ext cx="661238" cy="430965"/>
            <a:chOff x="2627627" y="2608691"/>
            <a:chExt cx="661238" cy="430965"/>
          </a:xfrm>
        </p:grpSpPr>
        <p:grpSp>
          <p:nvGrpSpPr>
            <p:cNvPr id="516" name="Group 515">
              <a:extLst>
                <a:ext uri="{FF2B5EF4-FFF2-40B4-BE49-F238E27FC236}">
                  <a16:creationId xmlns:a16="http://schemas.microsoft.com/office/drawing/2014/main" id="{E5D1CB26-0F8E-865D-96BA-19C449547C18}"/>
                </a:ext>
              </a:extLst>
            </p:cNvPr>
            <p:cNvGrpSpPr/>
            <p:nvPr/>
          </p:nvGrpSpPr>
          <p:grpSpPr>
            <a:xfrm>
              <a:off x="2627627" y="2608691"/>
              <a:ext cx="264917" cy="236788"/>
              <a:chOff x="865632" y="1200513"/>
              <a:chExt cx="264917" cy="236788"/>
            </a:xfrm>
          </p:grpSpPr>
          <p:sp>
            <p:nvSpPr>
              <p:cNvPr id="518" name="Oval 517">
                <a:extLst>
                  <a:ext uri="{FF2B5EF4-FFF2-40B4-BE49-F238E27FC236}">
                    <a16:creationId xmlns:a16="http://schemas.microsoft.com/office/drawing/2014/main" id="{431D71F9-6E3D-7C07-CFF0-B9F30E24A40B}"/>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19" name="Picture 240" descr="Flag: United States">
                <a:hlinkClick r:id="rId2"/>
                <a:extLst>
                  <a:ext uri="{FF2B5EF4-FFF2-40B4-BE49-F238E27FC236}">
                    <a16:creationId xmlns:a16="http://schemas.microsoft.com/office/drawing/2014/main" id="{1ABCC40B-B24E-CB3A-8CAD-D0BBE74799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17" name="TextBox 516">
              <a:extLst>
                <a:ext uri="{FF2B5EF4-FFF2-40B4-BE49-F238E27FC236}">
                  <a16:creationId xmlns:a16="http://schemas.microsoft.com/office/drawing/2014/main" id="{75C9F149-95CF-D721-D79F-A20EE6DA8FA0}"/>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20" name="Group 519">
            <a:extLst>
              <a:ext uri="{FF2B5EF4-FFF2-40B4-BE49-F238E27FC236}">
                <a16:creationId xmlns:a16="http://schemas.microsoft.com/office/drawing/2014/main" id="{27D8BAFF-5330-70FA-E6F2-F3FFB8622B58}"/>
              </a:ext>
            </a:extLst>
          </p:cNvPr>
          <p:cNvGrpSpPr/>
          <p:nvPr/>
        </p:nvGrpSpPr>
        <p:grpSpPr>
          <a:xfrm>
            <a:off x="7090538" y="5021629"/>
            <a:ext cx="661238" cy="430965"/>
            <a:chOff x="2627627" y="2608691"/>
            <a:chExt cx="661238" cy="430965"/>
          </a:xfrm>
        </p:grpSpPr>
        <p:grpSp>
          <p:nvGrpSpPr>
            <p:cNvPr id="521" name="Group 520">
              <a:extLst>
                <a:ext uri="{FF2B5EF4-FFF2-40B4-BE49-F238E27FC236}">
                  <a16:creationId xmlns:a16="http://schemas.microsoft.com/office/drawing/2014/main" id="{9C2B5B3A-2C34-D002-2D92-DBEF2AEE038F}"/>
                </a:ext>
              </a:extLst>
            </p:cNvPr>
            <p:cNvGrpSpPr/>
            <p:nvPr/>
          </p:nvGrpSpPr>
          <p:grpSpPr>
            <a:xfrm>
              <a:off x="2627627" y="2608691"/>
              <a:ext cx="264917" cy="236788"/>
              <a:chOff x="865632" y="1200513"/>
              <a:chExt cx="264917" cy="236788"/>
            </a:xfrm>
          </p:grpSpPr>
          <p:sp>
            <p:nvSpPr>
              <p:cNvPr id="523" name="Oval 522">
                <a:extLst>
                  <a:ext uri="{FF2B5EF4-FFF2-40B4-BE49-F238E27FC236}">
                    <a16:creationId xmlns:a16="http://schemas.microsoft.com/office/drawing/2014/main" id="{48E5ADDD-A005-166A-215B-D7CCF8F4DE20}"/>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24" name="Picture 240" descr="Flag: United States">
                <a:hlinkClick r:id="rId2"/>
                <a:extLst>
                  <a:ext uri="{FF2B5EF4-FFF2-40B4-BE49-F238E27FC236}">
                    <a16:creationId xmlns:a16="http://schemas.microsoft.com/office/drawing/2014/main" id="{845D04B1-4D31-A5EB-0966-02BAE9F7D6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22" name="TextBox 521">
              <a:extLst>
                <a:ext uri="{FF2B5EF4-FFF2-40B4-BE49-F238E27FC236}">
                  <a16:creationId xmlns:a16="http://schemas.microsoft.com/office/drawing/2014/main" id="{D4908585-47AE-EECA-BA1F-400E36F458A1}"/>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25" name="Group 524">
            <a:extLst>
              <a:ext uri="{FF2B5EF4-FFF2-40B4-BE49-F238E27FC236}">
                <a16:creationId xmlns:a16="http://schemas.microsoft.com/office/drawing/2014/main" id="{EA95B607-EDC1-0D18-4317-7833096B03A4}"/>
              </a:ext>
            </a:extLst>
          </p:cNvPr>
          <p:cNvGrpSpPr/>
          <p:nvPr/>
        </p:nvGrpSpPr>
        <p:grpSpPr>
          <a:xfrm>
            <a:off x="7578296" y="5035028"/>
            <a:ext cx="661238" cy="430965"/>
            <a:chOff x="2627627" y="2608691"/>
            <a:chExt cx="661238" cy="430965"/>
          </a:xfrm>
        </p:grpSpPr>
        <p:grpSp>
          <p:nvGrpSpPr>
            <p:cNvPr id="526" name="Group 525">
              <a:extLst>
                <a:ext uri="{FF2B5EF4-FFF2-40B4-BE49-F238E27FC236}">
                  <a16:creationId xmlns:a16="http://schemas.microsoft.com/office/drawing/2014/main" id="{26BCC6A7-F0AA-981A-E868-DFB86233CAAC}"/>
                </a:ext>
              </a:extLst>
            </p:cNvPr>
            <p:cNvGrpSpPr/>
            <p:nvPr/>
          </p:nvGrpSpPr>
          <p:grpSpPr>
            <a:xfrm>
              <a:off x="2627627" y="2608691"/>
              <a:ext cx="264917" cy="236788"/>
              <a:chOff x="865632" y="1200513"/>
              <a:chExt cx="264917" cy="236788"/>
            </a:xfrm>
          </p:grpSpPr>
          <p:sp>
            <p:nvSpPr>
              <p:cNvPr id="528" name="Oval 527">
                <a:extLst>
                  <a:ext uri="{FF2B5EF4-FFF2-40B4-BE49-F238E27FC236}">
                    <a16:creationId xmlns:a16="http://schemas.microsoft.com/office/drawing/2014/main" id="{18EC794F-8052-675B-7194-230E67E2870B}"/>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29" name="Picture 240" descr="Flag: United States">
                <a:hlinkClick r:id="rId2"/>
                <a:extLst>
                  <a:ext uri="{FF2B5EF4-FFF2-40B4-BE49-F238E27FC236}">
                    <a16:creationId xmlns:a16="http://schemas.microsoft.com/office/drawing/2014/main" id="{516115D9-EF63-41F4-C3E2-978CDC5E92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27" name="TextBox 526">
              <a:extLst>
                <a:ext uri="{FF2B5EF4-FFF2-40B4-BE49-F238E27FC236}">
                  <a16:creationId xmlns:a16="http://schemas.microsoft.com/office/drawing/2014/main" id="{1252EE92-4348-0197-08AA-F18E625CC63A}"/>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30" name="Group 529">
            <a:extLst>
              <a:ext uri="{FF2B5EF4-FFF2-40B4-BE49-F238E27FC236}">
                <a16:creationId xmlns:a16="http://schemas.microsoft.com/office/drawing/2014/main" id="{E1A267D7-7BA9-1B45-86AF-87B31EB204AF}"/>
              </a:ext>
            </a:extLst>
          </p:cNvPr>
          <p:cNvGrpSpPr/>
          <p:nvPr/>
        </p:nvGrpSpPr>
        <p:grpSpPr>
          <a:xfrm>
            <a:off x="8058509" y="5017714"/>
            <a:ext cx="661238" cy="430965"/>
            <a:chOff x="2627627" y="2608691"/>
            <a:chExt cx="661238" cy="430965"/>
          </a:xfrm>
        </p:grpSpPr>
        <p:grpSp>
          <p:nvGrpSpPr>
            <p:cNvPr id="531" name="Group 530">
              <a:extLst>
                <a:ext uri="{FF2B5EF4-FFF2-40B4-BE49-F238E27FC236}">
                  <a16:creationId xmlns:a16="http://schemas.microsoft.com/office/drawing/2014/main" id="{4A170A44-299C-15F3-EBEA-87AA75E651CD}"/>
                </a:ext>
              </a:extLst>
            </p:cNvPr>
            <p:cNvGrpSpPr/>
            <p:nvPr/>
          </p:nvGrpSpPr>
          <p:grpSpPr>
            <a:xfrm>
              <a:off x="2627627" y="2608691"/>
              <a:ext cx="264917" cy="236788"/>
              <a:chOff x="865632" y="1200513"/>
              <a:chExt cx="264917" cy="236788"/>
            </a:xfrm>
          </p:grpSpPr>
          <p:sp>
            <p:nvSpPr>
              <p:cNvPr id="533" name="Oval 532">
                <a:extLst>
                  <a:ext uri="{FF2B5EF4-FFF2-40B4-BE49-F238E27FC236}">
                    <a16:creationId xmlns:a16="http://schemas.microsoft.com/office/drawing/2014/main" id="{30E2F84F-046D-01B6-F3D8-AC5A1DE73053}"/>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34" name="Picture 240" descr="Flag: United States">
                <a:hlinkClick r:id="rId2"/>
                <a:extLst>
                  <a:ext uri="{FF2B5EF4-FFF2-40B4-BE49-F238E27FC236}">
                    <a16:creationId xmlns:a16="http://schemas.microsoft.com/office/drawing/2014/main" id="{E0B3CDA0-7C4E-B9DB-50E6-3889906F7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32" name="TextBox 531">
              <a:extLst>
                <a:ext uri="{FF2B5EF4-FFF2-40B4-BE49-F238E27FC236}">
                  <a16:creationId xmlns:a16="http://schemas.microsoft.com/office/drawing/2014/main" id="{7A348F39-FCF6-D38A-2173-7710FB6784A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35" name="Group 534">
            <a:extLst>
              <a:ext uri="{FF2B5EF4-FFF2-40B4-BE49-F238E27FC236}">
                <a16:creationId xmlns:a16="http://schemas.microsoft.com/office/drawing/2014/main" id="{13C8FE66-51FE-2111-95CA-59E1AC605AD3}"/>
              </a:ext>
            </a:extLst>
          </p:cNvPr>
          <p:cNvGrpSpPr/>
          <p:nvPr/>
        </p:nvGrpSpPr>
        <p:grpSpPr>
          <a:xfrm>
            <a:off x="8575951" y="5017714"/>
            <a:ext cx="661238" cy="430965"/>
            <a:chOff x="2627627" y="2608691"/>
            <a:chExt cx="661238" cy="430965"/>
          </a:xfrm>
        </p:grpSpPr>
        <p:grpSp>
          <p:nvGrpSpPr>
            <p:cNvPr id="536" name="Group 535">
              <a:extLst>
                <a:ext uri="{FF2B5EF4-FFF2-40B4-BE49-F238E27FC236}">
                  <a16:creationId xmlns:a16="http://schemas.microsoft.com/office/drawing/2014/main" id="{C6BD5DA5-985E-38D9-F086-CC3C3133DD7D}"/>
                </a:ext>
              </a:extLst>
            </p:cNvPr>
            <p:cNvGrpSpPr/>
            <p:nvPr/>
          </p:nvGrpSpPr>
          <p:grpSpPr>
            <a:xfrm>
              <a:off x="2627627" y="2608691"/>
              <a:ext cx="264917" cy="236788"/>
              <a:chOff x="865632" y="1200513"/>
              <a:chExt cx="264917" cy="236788"/>
            </a:xfrm>
          </p:grpSpPr>
          <p:sp>
            <p:nvSpPr>
              <p:cNvPr id="538" name="Oval 537">
                <a:extLst>
                  <a:ext uri="{FF2B5EF4-FFF2-40B4-BE49-F238E27FC236}">
                    <a16:creationId xmlns:a16="http://schemas.microsoft.com/office/drawing/2014/main" id="{F9C0EFCE-F3A9-A147-680B-B739B49A3EF4}"/>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39" name="Picture 240" descr="Flag: United States">
                <a:hlinkClick r:id="rId2"/>
                <a:extLst>
                  <a:ext uri="{FF2B5EF4-FFF2-40B4-BE49-F238E27FC236}">
                    <a16:creationId xmlns:a16="http://schemas.microsoft.com/office/drawing/2014/main" id="{98C34233-1D50-344F-C9F0-6F58B6FBF7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37" name="TextBox 536">
              <a:extLst>
                <a:ext uri="{FF2B5EF4-FFF2-40B4-BE49-F238E27FC236}">
                  <a16:creationId xmlns:a16="http://schemas.microsoft.com/office/drawing/2014/main" id="{B1BFFDFA-2EC8-EFCB-ECF2-09AB5B285648}"/>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40" name="Group 539">
            <a:extLst>
              <a:ext uri="{FF2B5EF4-FFF2-40B4-BE49-F238E27FC236}">
                <a16:creationId xmlns:a16="http://schemas.microsoft.com/office/drawing/2014/main" id="{F1F639F3-7E3A-7BB1-D636-F3C85E2E1472}"/>
              </a:ext>
            </a:extLst>
          </p:cNvPr>
          <p:cNvGrpSpPr/>
          <p:nvPr/>
        </p:nvGrpSpPr>
        <p:grpSpPr>
          <a:xfrm>
            <a:off x="9016194" y="5024730"/>
            <a:ext cx="661238" cy="430965"/>
            <a:chOff x="2627627" y="2608691"/>
            <a:chExt cx="661238" cy="430965"/>
          </a:xfrm>
        </p:grpSpPr>
        <p:grpSp>
          <p:nvGrpSpPr>
            <p:cNvPr id="541" name="Group 540">
              <a:extLst>
                <a:ext uri="{FF2B5EF4-FFF2-40B4-BE49-F238E27FC236}">
                  <a16:creationId xmlns:a16="http://schemas.microsoft.com/office/drawing/2014/main" id="{4145197F-6DB5-EB1C-7753-E5A5A02DB8BA}"/>
                </a:ext>
              </a:extLst>
            </p:cNvPr>
            <p:cNvGrpSpPr/>
            <p:nvPr/>
          </p:nvGrpSpPr>
          <p:grpSpPr>
            <a:xfrm>
              <a:off x="2627627" y="2608691"/>
              <a:ext cx="264917" cy="236788"/>
              <a:chOff x="865632" y="1200513"/>
              <a:chExt cx="264917" cy="236788"/>
            </a:xfrm>
          </p:grpSpPr>
          <p:sp>
            <p:nvSpPr>
              <p:cNvPr id="543" name="Oval 542">
                <a:extLst>
                  <a:ext uri="{FF2B5EF4-FFF2-40B4-BE49-F238E27FC236}">
                    <a16:creationId xmlns:a16="http://schemas.microsoft.com/office/drawing/2014/main" id="{92DB7F23-C8E4-3B82-4372-9DA8D4F7EA59}"/>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44" name="Picture 240" descr="Flag: United States">
                <a:hlinkClick r:id="rId2"/>
                <a:extLst>
                  <a:ext uri="{FF2B5EF4-FFF2-40B4-BE49-F238E27FC236}">
                    <a16:creationId xmlns:a16="http://schemas.microsoft.com/office/drawing/2014/main" id="{BFE0738E-5C78-1D87-A1A2-E2047B50E7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42" name="TextBox 541">
              <a:extLst>
                <a:ext uri="{FF2B5EF4-FFF2-40B4-BE49-F238E27FC236}">
                  <a16:creationId xmlns:a16="http://schemas.microsoft.com/office/drawing/2014/main" id="{8A06ECA4-00DF-8EEC-20B5-9D744D21C25F}"/>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45" name="Group 544">
            <a:extLst>
              <a:ext uri="{FF2B5EF4-FFF2-40B4-BE49-F238E27FC236}">
                <a16:creationId xmlns:a16="http://schemas.microsoft.com/office/drawing/2014/main" id="{C8696033-29E0-6110-5BD1-3BACF3335E2D}"/>
              </a:ext>
            </a:extLst>
          </p:cNvPr>
          <p:cNvGrpSpPr/>
          <p:nvPr/>
        </p:nvGrpSpPr>
        <p:grpSpPr>
          <a:xfrm>
            <a:off x="9500914" y="5021629"/>
            <a:ext cx="661238" cy="430965"/>
            <a:chOff x="2627627" y="2608691"/>
            <a:chExt cx="661238" cy="430965"/>
          </a:xfrm>
        </p:grpSpPr>
        <p:grpSp>
          <p:nvGrpSpPr>
            <p:cNvPr id="546" name="Group 545">
              <a:extLst>
                <a:ext uri="{FF2B5EF4-FFF2-40B4-BE49-F238E27FC236}">
                  <a16:creationId xmlns:a16="http://schemas.microsoft.com/office/drawing/2014/main" id="{C3C951A8-13DB-EE35-82A7-0B6574DD7AAD}"/>
                </a:ext>
              </a:extLst>
            </p:cNvPr>
            <p:cNvGrpSpPr/>
            <p:nvPr/>
          </p:nvGrpSpPr>
          <p:grpSpPr>
            <a:xfrm>
              <a:off x="2627627" y="2608691"/>
              <a:ext cx="264917" cy="236788"/>
              <a:chOff x="865632" y="1200513"/>
              <a:chExt cx="264917" cy="236788"/>
            </a:xfrm>
          </p:grpSpPr>
          <p:sp>
            <p:nvSpPr>
              <p:cNvPr id="548" name="Oval 547">
                <a:extLst>
                  <a:ext uri="{FF2B5EF4-FFF2-40B4-BE49-F238E27FC236}">
                    <a16:creationId xmlns:a16="http://schemas.microsoft.com/office/drawing/2014/main" id="{08F38120-BB7C-8120-FE84-F9C8A86E4EDC}"/>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49" name="Picture 240" descr="Flag: United States">
                <a:hlinkClick r:id="rId2"/>
                <a:extLst>
                  <a:ext uri="{FF2B5EF4-FFF2-40B4-BE49-F238E27FC236}">
                    <a16:creationId xmlns:a16="http://schemas.microsoft.com/office/drawing/2014/main" id="{144C5A98-3C0B-87DB-11D1-7F48D488C7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47" name="TextBox 546">
              <a:extLst>
                <a:ext uri="{FF2B5EF4-FFF2-40B4-BE49-F238E27FC236}">
                  <a16:creationId xmlns:a16="http://schemas.microsoft.com/office/drawing/2014/main" id="{A47F9F00-A04C-958A-B242-5A3E842CD3AE}"/>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50" name="Group 549">
            <a:extLst>
              <a:ext uri="{FF2B5EF4-FFF2-40B4-BE49-F238E27FC236}">
                <a16:creationId xmlns:a16="http://schemas.microsoft.com/office/drawing/2014/main" id="{4764DACF-AD32-2E08-1FD3-807136508190}"/>
              </a:ext>
            </a:extLst>
          </p:cNvPr>
          <p:cNvGrpSpPr/>
          <p:nvPr/>
        </p:nvGrpSpPr>
        <p:grpSpPr>
          <a:xfrm>
            <a:off x="9988672" y="5035028"/>
            <a:ext cx="661238" cy="430965"/>
            <a:chOff x="2627627" y="2608691"/>
            <a:chExt cx="661238" cy="430965"/>
          </a:xfrm>
        </p:grpSpPr>
        <p:grpSp>
          <p:nvGrpSpPr>
            <p:cNvPr id="551" name="Group 550">
              <a:extLst>
                <a:ext uri="{FF2B5EF4-FFF2-40B4-BE49-F238E27FC236}">
                  <a16:creationId xmlns:a16="http://schemas.microsoft.com/office/drawing/2014/main" id="{ABC1DC56-06EF-BE63-3404-B6DEC4E26684}"/>
                </a:ext>
              </a:extLst>
            </p:cNvPr>
            <p:cNvGrpSpPr/>
            <p:nvPr/>
          </p:nvGrpSpPr>
          <p:grpSpPr>
            <a:xfrm>
              <a:off x="2627627" y="2608691"/>
              <a:ext cx="264917" cy="236788"/>
              <a:chOff x="865632" y="1200513"/>
              <a:chExt cx="264917" cy="236788"/>
            </a:xfrm>
          </p:grpSpPr>
          <p:sp>
            <p:nvSpPr>
              <p:cNvPr id="553" name="Oval 552">
                <a:extLst>
                  <a:ext uri="{FF2B5EF4-FFF2-40B4-BE49-F238E27FC236}">
                    <a16:creationId xmlns:a16="http://schemas.microsoft.com/office/drawing/2014/main" id="{64BA75BD-9A6A-9A9B-3B68-D737F3429B2D}"/>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4" name="Picture 240" descr="Flag: United States">
                <a:hlinkClick r:id="rId2"/>
                <a:extLst>
                  <a:ext uri="{FF2B5EF4-FFF2-40B4-BE49-F238E27FC236}">
                    <a16:creationId xmlns:a16="http://schemas.microsoft.com/office/drawing/2014/main" id="{62613255-D2D9-E81B-AD32-053051A4EC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52" name="TextBox 551">
              <a:extLst>
                <a:ext uri="{FF2B5EF4-FFF2-40B4-BE49-F238E27FC236}">
                  <a16:creationId xmlns:a16="http://schemas.microsoft.com/office/drawing/2014/main" id="{F4DCC22D-0E8B-7820-843B-1E947C3CDED3}"/>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55" name="Group 554">
            <a:extLst>
              <a:ext uri="{FF2B5EF4-FFF2-40B4-BE49-F238E27FC236}">
                <a16:creationId xmlns:a16="http://schemas.microsoft.com/office/drawing/2014/main" id="{F3804714-588B-F145-C890-6006C8D7E187}"/>
              </a:ext>
            </a:extLst>
          </p:cNvPr>
          <p:cNvGrpSpPr/>
          <p:nvPr/>
        </p:nvGrpSpPr>
        <p:grpSpPr>
          <a:xfrm>
            <a:off x="10468885" y="5017714"/>
            <a:ext cx="661238" cy="430965"/>
            <a:chOff x="2627627" y="2608691"/>
            <a:chExt cx="661238" cy="430965"/>
          </a:xfrm>
        </p:grpSpPr>
        <p:grpSp>
          <p:nvGrpSpPr>
            <p:cNvPr id="556" name="Group 555">
              <a:extLst>
                <a:ext uri="{FF2B5EF4-FFF2-40B4-BE49-F238E27FC236}">
                  <a16:creationId xmlns:a16="http://schemas.microsoft.com/office/drawing/2014/main" id="{8338EAE6-3E54-F527-B4FF-E8B224544A55}"/>
                </a:ext>
              </a:extLst>
            </p:cNvPr>
            <p:cNvGrpSpPr/>
            <p:nvPr/>
          </p:nvGrpSpPr>
          <p:grpSpPr>
            <a:xfrm>
              <a:off x="2627627" y="2608691"/>
              <a:ext cx="264917" cy="236788"/>
              <a:chOff x="865632" y="1200513"/>
              <a:chExt cx="264917" cy="236788"/>
            </a:xfrm>
          </p:grpSpPr>
          <p:sp>
            <p:nvSpPr>
              <p:cNvPr id="558" name="Oval 557">
                <a:extLst>
                  <a:ext uri="{FF2B5EF4-FFF2-40B4-BE49-F238E27FC236}">
                    <a16:creationId xmlns:a16="http://schemas.microsoft.com/office/drawing/2014/main" id="{DBAA9B00-60D5-91B1-E4D6-1C9C85C0516E}"/>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9" name="Picture 240" descr="Flag: United States">
                <a:hlinkClick r:id="rId2"/>
                <a:extLst>
                  <a:ext uri="{FF2B5EF4-FFF2-40B4-BE49-F238E27FC236}">
                    <a16:creationId xmlns:a16="http://schemas.microsoft.com/office/drawing/2014/main" id="{01D573D5-2E62-2ED0-8B12-4B36E49916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57" name="TextBox 556">
              <a:extLst>
                <a:ext uri="{FF2B5EF4-FFF2-40B4-BE49-F238E27FC236}">
                  <a16:creationId xmlns:a16="http://schemas.microsoft.com/office/drawing/2014/main" id="{B7FE7EC7-7039-3C32-EAFB-F355C72931B2}"/>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60" name="Group 559">
            <a:extLst>
              <a:ext uri="{FF2B5EF4-FFF2-40B4-BE49-F238E27FC236}">
                <a16:creationId xmlns:a16="http://schemas.microsoft.com/office/drawing/2014/main" id="{1439FED4-BE85-6E1D-DA50-E64E42BE1485}"/>
              </a:ext>
            </a:extLst>
          </p:cNvPr>
          <p:cNvGrpSpPr/>
          <p:nvPr/>
        </p:nvGrpSpPr>
        <p:grpSpPr>
          <a:xfrm>
            <a:off x="10986327" y="5017714"/>
            <a:ext cx="661238" cy="430965"/>
            <a:chOff x="2627627" y="2608691"/>
            <a:chExt cx="661238" cy="430965"/>
          </a:xfrm>
        </p:grpSpPr>
        <p:grpSp>
          <p:nvGrpSpPr>
            <p:cNvPr id="561" name="Group 560">
              <a:extLst>
                <a:ext uri="{FF2B5EF4-FFF2-40B4-BE49-F238E27FC236}">
                  <a16:creationId xmlns:a16="http://schemas.microsoft.com/office/drawing/2014/main" id="{C8ED1179-7735-687F-C222-6F6BAFA3059B}"/>
                </a:ext>
              </a:extLst>
            </p:cNvPr>
            <p:cNvGrpSpPr/>
            <p:nvPr/>
          </p:nvGrpSpPr>
          <p:grpSpPr>
            <a:xfrm>
              <a:off x="2627627" y="2608691"/>
              <a:ext cx="264917" cy="236788"/>
              <a:chOff x="865632" y="1200513"/>
              <a:chExt cx="264917" cy="236788"/>
            </a:xfrm>
          </p:grpSpPr>
          <p:sp>
            <p:nvSpPr>
              <p:cNvPr id="563" name="Oval 562">
                <a:extLst>
                  <a:ext uri="{FF2B5EF4-FFF2-40B4-BE49-F238E27FC236}">
                    <a16:creationId xmlns:a16="http://schemas.microsoft.com/office/drawing/2014/main" id="{9343496B-206B-9A3C-0967-DB4B4A97DFC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64" name="Picture 240" descr="Flag: United States">
                <a:hlinkClick r:id="rId2"/>
                <a:extLst>
                  <a:ext uri="{FF2B5EF4-FFF2-40B4-BE49-F238E27FC236}">
                    <a16:creationId xmlns:a16="http://schemas.microsoft.com/office/drawing/2014/main" id="{F6C13501-D629-77E2-A16B-A0D932C978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62" name="TextBox 561">
              <a:extLst>
                <a:ext uri="{FF2B5EF4-FFF2-40B4-BE49-F238E27FC236}">
                  <a16:creationId xmlns:a16="http://schemas.microsoft.com/office/drawing/2014/main" id="{337254C4-5F5B-6F80-DD29-B101400B9003}"/>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65" name="Group 564">
            <a:extLst>
              <a:ext uri="{FF2B5EF4-FFF2-40B4-BE49-F238E27FC236}">
                <a16:creationId xmlns:a16="http://schemas.microsoft.com/office/drawing/2014/main" id="{378544CA-9FA5-8721-96F9-3AC6C32F4A11}"/>
              </a:ext>
            </a:extLst>
          </p:cNvPr>
          <p:cNvGrpSpPr/>
          <p:nvPr/>
        </p:nvGrpSpPr>
        <p:grpSpPr>
          <a:xfrm>
            <a:off x="11443647" y="5004289"/>
            <a:ext cx="661238" cy="430965"/>
            <a:chOff x="2627627" y="2608691"/>
            <a:chExt cx="661238" cy="430965"/>
          </a:xfrm>
        </p:grpSpPr>
        <p:grpSp>
          <p:nvGrpSpPr>
            <p:cNvPr id="566" name="Group 565">
              <a:extLst>
                <a:ext uri="{FF2B5EF4-FFF2-40B4-BE49-F238E27FC236}">
                  <a16:creationId xmlns:a16="http://schemas.microsoft.com/office/drawing/2014/main" id="{9BFFBF1B-3109-FFB9-FD9A-A024F346E87E}"/>
                </a:ext>
              </a:extLst>
            </p:cNvPr>
            <p:cNvGrpSpPr/>
            <p:nvPr/>
          </p:nvGrpSpPr>
          <p:grpSpPr>
            <a:xfrm>
              <a:off x="2627627" y="2608691"/>
              <a:ext cx="264917" cy="236788"/>
              <a:chOff x="865632" y="1200513"/>
              <a:chExt cx="264917" cy="236788"/>
            </a:xfrm>
          </p:grpSpPr>
          <p:sp>
            <p:nvSpPr>
              <p:cNvPr id="568" name="Oval 567">
                <a:extLst>
                  <a:ext uri="{FF2B5EF4-FFF2-40B4-BE49-F238E27FC236}">
                    <a16:creationId xmlns:a16="http://schemas.microsoft.com/office/drawing/2014/main" id="{37B3292A-D369-540A-C1DD-A2E1A7AFD6B4}"/>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69" name="Picture 240" descr="Flag: United States">
                <a:hlinkClick r:id="rId2"/>
                <a:extLst>
                  <a:ext uri="{FF2B5EF4-FFF2-40B4-BE49-F238E27FC236}">
                    <a16:creationId xmlns:a16="http://schemas.microsoft.com/office/drawing/2014/main" id="{655A2A25-E0E2-132F-EF52-559EDA87A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67" name="TextBox 566">
              <a:extLst>
                <a:ext uri="{FF2B5EF4-FFF2-40B4-BE49-F238E27FC236}">
                  <a16:creationId xmlns:a16="http://schemas.microsoft.com/office/drawing/2014/main" id="{AD2811F5-F9EF-A32E-565B-497EBA9D4907}"/>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75" name="Group 574">
            <a:extLst>
              <a:ext uri="{FF2B5EF4-FFF2-40B4-BE49-F238E27FC236}">
                <a16:creationId xmlns:a16="http://schemas.microsoft.com/office/drawing/2014/main" id="{75910143-900E-C990-1D77-0EE6015F6665}"/>
              </a:ext>
            </a:extLst>
          </p:cNvPr>
          <p:cNvGrpSpPr/>
          <p:nvPr/>
        </p:nvGrpSpPr>
        <p:grpSpPr>
          <a:xfrm>
            <a:off x="2296901" y="5447664"/>
            <a:ext cx="661238" cy="430965"/>
            <a:chOff x="2627627" y="2608691"/>
            <a:chExt cx="661238" cy="430965"/>
          </a:xfrm>
        </p:grpSpPr>
        <p:grpSp>
          <p:nvGrpSpPr>
            <p:cNvPr id="576" name="Group 575">
              <a:extLst>
                <a:ext uri="{FF2B5EF4-FFF2-40B4-BE49-F238E27FC236}">
                  <a16:creationId xmlns:a16="http://schemas.microsoft.com/office/drawing/2014/main" id="{BB589684-967E-3245-F0C0-B9A93803CA89}"/>
                </a:ext>
              </a:extLst>
            </p:cNvPr>
            <p:cNvGrpSpPr/>
            <p:nvPr/>
          </p:nvGrpSpPr>
          <p:grpSpPr>
            <a:xfrm>
              <a:off x="2627627" y="2608691"/>
              <a:ext cx="264917" cy="236788"/>
              <a:chOff x="865632" y="1200513"/>
              <a:chExt cx="264917" cy="236788"/>
            </a:xfrm>
          </p:grpSpPr>
          <p:sp>
            <p:nvSpPr>
              <p:cNvPr id="578" name="Oval 577">
                <a:extLst>
                  <a:ext uri="{FF2B5EF4-FFF2-40B4-BE49-F238E27FC236}">
                    <a16:creationId xmlns:a16="http://schemas.microsoft.com/office/drawing/2014/main" id="{D8564C27-1215-4298-9E30-3751D0F99A92}"/>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79" name="Picture 240" descr="Flag: United States">
                <a:hlinkClick r:id="rId2"/>
                <a:extLst>
                  <a:ext uri="{FF2B5EF4-FFF2-40B4-BE49-F238E27FC236}">
                    <a16:creationId xmlns:a16="http://schemas.microsoft.com/office/drawing/2014/main" id="{5E201891-7B21-0F82-C660-A028BE7231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77" name="TextBox 576">
              <a:extLst>
                <a:ext uri="{FF2B5EF4-FFF2-40B4-BE49-F238E27FC236}">
                  <a16:creationId xmlns:a16="http://schemas.microsoft.com/office/drawing/2014/main" id="{A1BE991F-AEEF-5BA1-C61B-F74C207B3B87}"/>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80" name="Group 579">
            <a:extLst>
              <a:ext uri="{FF2B5EF4-FFF2-40B4-BE49-F238E27FC236}">
                <a16:creationId xmlns:a16="http://schemas.microsoft.com/office/drawing/2014/main" id="{9571DC8A-ACFE-E786-5A47-077704C4FC75}"/>
              </a:ext>
            </a:extLst>
          </p:cNvPr>
          <p:cNvGrpSpPr/>
          <p:nvPr/>
        </p:nvGrpSpPr>
        <p:grpSpPr>
          <a:xfrm>
            <a:off x="2784659" y="5461063"/>
            <a:ext cx="661238" cy="430965"/>
            <a:chOff x="2627627" y="2608691"/>
            <a:chExt cx="661238" cy="430965"/>
          </a:xfrm>
        </p:grpSpPr>
        <p:grpSp>
          <p:nvGrpSpPr>
            <p:cNvPr id="581" name="Group 580">
              <a:extLst>
                <a:ext uri="{FF2B5EF4-FFF2-40B4-BE49-F238E27FC236}">
                  <a16:creationId xmlns:a16="http://schemas.microsoft.com/office/drawing/2014/main" id="{E9733801-25AB-C295-885D-AFFA7B14122C}"/>
                </a:ext>
              </a:extLst>
            </p:cNvPr>
            <p:cNvGrpSpPr/>
            <p:nvPr/>
          </p:nvGrpSpPr>
          <p:grpSpPr>
            <a:xfrm>
              <a:off x="2627627" y="2608691"/>
              <a:ext cx="264917" cy="236788"/>
              <a:chOff x="865632" y="1200513"/>
              <a:chExt cx="264917" cy="236788"/>
            </a:xfrm>
          </p:grpSpPr>
          <p:sp>
            <p:nvSpPr>
              <p:cNvPr id="583" name="Oval 582">
                <a:extLst>
                  <a:ext uri="{FF2B5EF4-FFF2-40B4-BE49-F238E27FC236}">
                    <a16:creationId xmlns:a16="http://schemas.microsoft.com/office/drawing/2014/main" id="{092E530C-E820-A5C5-EE10-C01E402443A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84" name="Picture 240" descr="Flag: United States">
                <a:hlinkClick r:id="rId2"/>
                <a:extLst>
                  <a:ext uri="{FF2B5EF4-FFF2-40B4-BE49-F238E27FC236}">
                    <a16:creationId xmlns:a16="http://schemas.microsoft.com/office/drawing/2014/main" id="{D9622959-0117-0F6C-67CE-79D4DB1BE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82" name="TextBox 581">
              <a:extLst>
                <a:ext uri="{FF2B5EF4-FFF2-40B4-BE49-F238E27FC236}">
                  <a16:creationId xmlns:a16="http://schemas.microsoft.com/office/drawing/2014/main" id="{61387A60-D760-F71F-C68C-CA175B74419A}"/>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85" name="Group 584">
            <a:extLst>
              <a:ext uri="{FF2B5EF4-FFF2-40B4-BE49-F238E27FC236}">
                <a16:creationId xmlns:a16="http://schemas.microsoft.com/office/drawing/2014/main" id="{9F439BDA-3A6E-B2F1-D11F-A1875920E24B}"/>
              </a:ext>
            </a:extLst>
          </p:cNvPr>
          <p:cNvGrpSpPr/>
          <p:nvPr/>
        </p:nvGrpSpPr>
        <p:grpSpPr>
          <a:xfrm>
            <a:off x="3264872" y="5443749"/>
            <a:ext cx="661238" cy="430965"/>
            <a:chOff x="2627627" y="2608691"/>
            <a:chExt cx="661238" cy="430965"/>
          </a:xfrm>
        </p:grpSpPr>
        <p:grpSp>
          <p:nvGrpSpPr>
            <p:cNvPr id="586" name="Group 585">
              <a:extLst>
                <a:ext uri="{FF2B5EF4-FFF2-40B4-BE49-F238E27FC236}">
                  <a16:creationId xmlns:a16="http://schemas.microsoft.com/office/drawing/2014/main" id="{FA3BA211-92B4-A7A8-C480-A9CC82764DB2}"/>
                </a:ext>
              </a:extLst>
            </p:cNvPr>
            <p:cNvGrpSpPr/>
            <p:nvPr/>
          </p:nvGrpSpPr>
          <p:grpSpPr>
            <a:xfrm>
              <a:off x="2627627" y="2608691"/>
              <a:ext cx="264917" cy="236788"/>
              <a:chOff x="865632" y="1200513"/>
              <a:chExt cx="264917" cy="236788"/>
            </a:xfrm>
          </p:grpSpPr>
          <p:sp>
            <p:nvSpPr>
              <p:cNvPr id="588" name="Oval 587">
                <a:extLst>
                  <a:ext uri="{FF2B5EF4-FFF2-40B4-BE49-F238E27FC236}">
                    <a16:creationId xmlns:a16="http://schemas.microsoft.com/office/drawing/2014/main" id="{07DCDC83-7887-B3E1-BD56-8BD7DB290AE1}"/>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89" name="Picture 240" descr="Flag: United States">
                <a:hlinkClick r:id="rId2"/>
                <a:extLst>
                  <a:ext uri="{FF2B5EF4-FFF2-40B4-BE49-F238E27FC236}">
                    <a16:creationId xmlns:a16="http://schemas.microsoft.com/office/drawing/2014/main" id="{DE2E72D5-1BE9-8635-CF81-EDFA634185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87" name="TextBox 586">
              <a:extLst>
                <a:ext uri="{FF2B5EF4-FFF2-40B4-BE49-F238E27FC236}">
                  <a16:creationId xmlns:a16="http://schemas.microsoft.com/office/drawing/2014/main" id="{07602992-C52D-647B-A102-F9E042C9586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90" name="Group 589">
            <a:extLst>
              <a:ext uri="{FF2B5EF4-FFF2-40B4-BE49-F238E27FC236}">
                <a16:creationId xmlns:a16="http://schemas.microsoft.com/office/drawing/2014/main" id="{690DD3F8-395D-4705-66A4-2E4366D76F17}"/>
              </a:ext>
            </a:extLst>
          </p:cNvPr>
          <p:cNvGrpSpPr/>
          <p:nvPr/>
        </p:nvGrpSpPr>
        <p:grpSpPr>
          <a:xfrm>
            <a:off x="3782314" y="5443749"/>
            <a:ext cx="661238" cy="430965"/>
            <a:chOff x="2627627" y="2608691"/>
            <a:chExt cx="661238" cy="430965"/>
          </a:xfrm>
        </p:grpSpPr>
        <p:grpSp>
          <p:nvGrpSpPr>
            <p:cNvPr id="591" name="Group 590">
              <a:extLst>
                <a:ext uri="{FF2B5EF4-FFF2-40B4-BE49-F238E27FC236}">
                  <a16:creationId xmlns:a16="http://schemas.microsoft.com/office/drawing/2014/main" id="{575FE4DD-AB69-366D-C368-FE0F1273136D}"/>
                </a:ext>
              </a:extLst>
            </p:cNvPr>
            <p:cNvGrpSpPr/>
            <p:nvPr/>
          </p:nvGrpSpPr>
          <p:grpSpPr>
            <a:xfrm>
              <a:off x="2627627" y="2608691"/>
              <a:ext cx="264917" cy="236788"/>
              <a:chOff x="865632" y="1200513"/>
              <a:chExt cx="264917" cy="236788"/>
            </a:xfrm>
          </p:grpSpPr>
          <p:sp>
            <p:nvSpPr>
              <p:cNvPr id="593" name="Oval 592">
                <a:extLst>
                  <a:ext uri="{FF2B5EF4-FFF2-40B4-BE49-F238E27FC236}">
                    <a16:creationId xmlns:a16="http://schemas.microsoft.com/office/drawing/2014/main" id="{9194F509-B578-1F8A-5B76-76C1A443DE3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94" name="Picture 240" descr="Flag: United States">
                <a:hlinkClick r:id="rId2"/>
                <a:extLst>
                  <a:ext uri="{FF2B5EF4-FFF2-40B4-BE49-F238E27FC236}">
                    <a16:creationId xmlns:a16="http://schemas.microsoft.com/office/drawing/2014/main" id="{B8E2D39E-D7B7-D826-7EAF-CA75DAB3F4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92" name="TextBox 591">
              <a:extLst>
                <a:ext uri="{FF2B5EF4-FFF2-40B4-BE49-F238E27FC236}">
                  <a16:creationId xmlns:a16="http://schemas.microsoft.com/office/drawing/2014/main" id="{BBF3DFF6-BF9F-06EB-0B45-891D479531A2}"/>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595" name="Group 594">
            <a:extLst>
              <a:ext uri="{FF2B5EF4-FFF2-40B4-BE49-F238E27FC236}">
                <a16:creationId xmlns:a16="http://schemas.microsoft.com/office/drawing/2014/main" id="{DBFC6B01-9908-28A8-DE0A-0FA30E2C9CAE}"/>
              </a:ext>
            </a:extLst>
          </p:cNvPr>
          <p:cNvGrpSpPr/>
          <p:nvPr/>
        </p:nvGrpSpPr>
        <p:grpSpPr>
          <a:xfrm>
            <a:off x="4222557" y="5450765"/>
            <a:ext cx="661238" cy="430965"/>
            <a:chOff x="2627627" y="2608691"/>
            <a:chExt cx="661238" cy="430965"/>
          </a:xfrm>
        </p:grpSpPr>
        <p:grpSp>
          <p:nvGrpSpPr>
            <p:cNvPr id="596" name="Group 595">
              <a:extLst>
                <a:ext uri="{FF2B5EF4-FFF2-40B4-BE49-F238E27FC236}">
                  <a16:creationId xmlns:a16="http://schemas.microsoft.com/office/drawing/2014/main" id="{5BF5C40A-20A3-E52E-B907-DE3F2D9158FD}"/>
                </a:ext>
              </a:extLst>
            </p:cNvPr>
            <p:cNvGrpSpPr/>
            <p:nvPr/>
          </p:nvGrpSpPr>
          <p:grpSpPr>
            <a:xfrm>
              <a:off x="2627627" y="2608691"/>
              <a:ext cx="264917" cy="236788"/>
              <a:chOff x="865632" y="1200513"/>
              <a:chExt cx="264917" cy="236788"/>
            </a:xfrm>
          </p:grpSpPr>
          <p:sp>
            <p:nvSpPr>
              <p:cNvPr id="598" name="Oval 597">
                <a:extLst>
                  <a:ext uri="{FF2B5EF4-FFF2-40B4-BE49-F238E27FC236}">
                    <a16:creationId xmlns:a16="http://schemas.microsoft.com/office/drawing/2014/main" id="{C15A54B1-2449-BACC-F0A1-D654E768859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99" name="Picture 240" descr="Flag: United States">
                <a:hlinkClick r:id="rId2"/>
                <a:extLst>
                  <a:ext uri="{FF2B5EF4-FFF2-40B4-BE49-F238E27FC236}">
                    <a16:creationId xmlns:a16="http://schemas.microsoft.com/office/drawing/2014/main" id="{0E35EEC2-B390-18D3-1593-0D0CDEA9B8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597" name="TextBox 596">
              <a:extLst>
                <a:ext uri="{FF2B5EF4-FFF2-40B4-BE49-F238E27FC236}">
                  <a16:creationId xmlns:a16="http://schemas.microsoft.com/office/drawing/2014/main" id="{A1C40F35-35DC-7F13-DC9A-C9016DC6A1CC}"/>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00" name="Group 599">
            <a:extLst>
              <a:ext uri="{FF2B5EF4-FFF2-40B4-BE49-F238E27FC236}">
                <a16:creationId xmlns:a16="http://schemas.microsoft.com/office/drawing/2014/main" id="{B9E17936-EA1F-593D-C20F-F58B89368913}"/>
              </a:ext>
            </a:extLst>
          </p:cNvPr>
          <p:cNvGrpSpPr/>
          <p:nvPr/>
        </p:nvGrpSpPr>
        <p:grpSpPr>
          <a:xfrm>
            <a:off x="4707277" y="5447664"/>
            <a:ext cx="661238" cy="430965"/>
            <a:chOff x="2627627" y="2608691"/>
            <a:chExt cx="661238" cy="430965"/>
          </a:xfrm>
        </p:grpSpPr>
        <p:grpSp>
          <p:nvGrpSpPr>
            <p:cNvPr id="601" name="Group 600">
              <a:extLst>
                <a:ext uri="{FF2B5EF4-FFF2-40B4-BE49-F238E27FC236}">
                  <a16:creationId xmlns:a16="http://schemas.microsoft.com/office/drawing/2014/main" id="{6D2F105D-1CD4-286F-4B5F-A9E95EF33CF8}"/>
                </a:ext>
              </a:extLst>
            </p:cNvPr>
            <p:cNvGrpSpPr/>
            <p:nvPr/>
          </p:nvGrpSpPr>
          <p:grpSpPr>
            <a:xfrm>
              <a:off x="2627627" y="2608691"/>
              <a:ext cx="264917" cy="236788"/>
              <a:chOff x="865632" y="1200513"/>
              <a:chExt cx="264917" cy="236788"/>
            </a:xfrm>
          </p:grpSpPr>
          <p:sp>
            <p:nvSpPr>
              <p:cNvPr id="603" name="Oval 602">
                <a:extLst>
                  <a:ext uri="{FF2B5EF4-FFF2-40B4-BE49-F238E27FC236}">
                    <a16:creationId xmlns:a16="http://schemas.microsoft.com/office/drawing/2014/main" id="{B0CBB030-3E0D-58FF-011C-0E997D175303}"/>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04" name="Picture 240" descr="Flag: United States">
                <a:hlinkClick r:id="rId2"/>
                <a:extLst>
                  <a:ext uri="{FF2B5EF4-FFF2-40B4-BE49-F238E27FC236}">
                    <a16:creationId xmlns:a16="http://schemas.microsoft.com/office/drawing/2014/main" id="{C9AB51D0-6603-F53F-743E-872FC7D566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02" name="TextBox 601">
              <a:extLst>
                <a:ext uri="{FF2B5EF4-FFF2-40B4-BE49-F238E27FC236}">
                  <a16:creationId xmlns:a16="http://schemas.microsoft.com/office/drawing/2014/main" id="{D8F7E352-5BB8-C27B-6765-D0AD1F16B1BD}"/>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05" name="Group 604">
            <a:extLst>
              <a:ext uri="{FF2B5EF4-FFF2-40B4-BE49-F238E27FC236}">
                <a16:creationId xmlns:a16="http://schemas.microsoft.com/office/drawing/2014/main" id="{6F0DF1AB-F4AF-FF71-F206-252EC8BC345F}"/>
              </a:ext>
            </a:extLst>
          </p:cNvPr>
          <p:cNvGrpSpPr/>
          <p:nvPr/>
        </p:nvGrpSpPr>
        <p:grpSpPr>
          <a:xfrm>
            <a:off x="5195035" y="5461063"/>
            <a:ext cx="661238" cy="430965"/>
            <a:chOff x="2627627" y="2608691"/>
            <a:chExt cx="661238" cy="430965"/>
          </a:xfrm>
        </p:grpSpPr>
        <p:grpSp>
          <p:nvGrpSpPr>
            <p:cNvPr id="606" name="Group 605">
              <a:extLst>
                <a:ext uri="{FF2B5EF4-FFF2-40B4-BE49-F238E27FC236}">
                  <a16:creationId xmlns:a16="http://schemas.microsoft.com/office/drawing/2014/main" id="{9423D310-066D-EF01-D59B-ADA5249A1169}"/>
                </a:ext>
              </a:extLst>
            </p:cNvPr>
            <p:cNvGrpSpPr/>
            <p:nvPr/>
          </p:nvGrpSpPr>
          <p:grpSpPr>
            <a:xfrm>
              <a:off x="2627627" y="2608691"/>
              <a:ext cx="264917" cy="236788"/>
              <a:chOff x="865632" y="1200513"/>
              <a:chExt cx="264917" cy="236788"/>
            </a:xfrm>
          </p:grpSpPr>
          <p:sp>
            <p:nvSpPr>
              <p:cNvPr id="608" name="Oval 607">
                <a:extLst>
                  <a:ext uri="{FF2B5EF4-FFF2-40B4-BE49-F238E27FC236}">
                    <a16:creationId xmlns:a16="http://schemas.microsoft.com/office/drawing/2014/main" id="{F4708CBD-F9FE-51B7-EBE7-9A1217AB9F39}"/>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09" name="Picture 240" descr="Flag: United States">
                <a:hlinkClick r:id="rId2"/>
                <a:extLst>
                  <a:ext uri="{FF2B5EF4-FFF2-40B4-BE49-F238E27FC236}">
                    <a16:creationId xmlns:a16="http://schemas.microsoft.com/office/drawing/2014/main" id="{3D64E677-61DD-8383-04C4-2FE5B5A54A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07" name="TextBox 606">
              <a:extLst>
                <a:ext uri="{FF2B5EF4-FFF2-40B4-BE49-F238E27FC236}">
                  <a16:creationId xmlns:a16="http://schemas.microsoft.com/office/drawing/2014/main" id="{802CBE56-835F-12B0-42BA-C550E93DFED8}"/>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10" name="Group 609">
            <a:extLst>
              <a:ext uri="{FF2B5EF4-FFF2-40B4-BE49-F238E27FC236}">
                <a16:creationId xmlns:a16="http://schemas.microsoft.com/office/drawing/2014/main" id="{1CEE38C0-DB93-B285-F6AB-BFBE35D50687}"/>
              </a:ext>
            </a:extLst>
          </p:cNvPr>
          <p:cNvGrpSpPr/>
          <p:nvPr/>
        </p:nvGrpSpPr>
        <p:grpSpPr>
          <a:xfrm>
            <a:off x="5675248" y="5443749"/>
            <a:ext cx="661238" cy="430965"/>
            <a:chOff x="2627627" y="2608691"/>
            <a:chExt cx="661238" cy="430965"/>
          </a:xfrm>
        </p:grpSpPr>
        <p:grpSp>
          <p:nvGrpSpPr>
            <p:cNvPr id="611" name="Group 610">
              <a:extLst>
                <a:ext uri="{FF2B5EF4-FFF2-40B4-BE49-F238E27FC236}">
                  <a16:creationId xmlns:a16="http://schemas.microsoft.com/office/drawing/2014/main" id="{9AC983F0-791A-7080-DF78-1A42AC8B24CC}"/>
                </a:ext>
              </a:extLst>
            </p:cNvPr>
            <p:cNvGrpSpPr/>
            <p:nvPr/>
          </p:nvGrpSpPr>
          <p:grpSpPr>
            <a:xfrm>
              <a:off x="2627627" y="2608691"/>
              <a:ext cx="264917" cy="236788"/>
              <a:chOff x="865632" y="1200513"/>
              <a:chExt cx="264917" cy="236788"/>
            </a:xfrm>
          </p:grpSpPr>
          <p:sp>
            <p:nvSpPr>
              <p:cNvPr id="613" name="Oval 612">
                <a:extLst>
                  <a:ext uri="{FF2B5EF4-FFF2-40B4-BE49-F238E27FC236}">
                    <a16:creationId xmlns:a16="http://schemas.microsoft.com/office/drawing/2014/main" id="{FD95A8D6-9BD9-370C-387A-FD7ADE9741E7}"/>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14" name="Picture 240" descr="Flag: United States">
                <a:hlinkClick r:id="rId2"/>
                <a:extLst>
                  <a:ext uri="{FF2B5EF4-FFF2-40B4-BE49-F238E27FC236}">
                    <a16:creationId xmlns:a16="http://schemas.microsoft.com/office/drawing/2014/main" id="{07D0F1E4-F860-6048-428A-3A3922EC91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12" name="TextBox 611">
              <a:extLst>
                <a:ext uri="{FF2B5EF4-FFF2-40B4-BE49-F238E27FC236}">
                  <a16:creationId xmlns:a16="http://schemas.microsoft.com/office/drawing/2014/main" id="{CCE0C8A8-1411-5D89-687B-A7A7776D95C5}"/>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15" name="Group 614">
            <a:extLst>
              <a:ext uri="{FF2B5EF4-FFF2-40B4-BE49-F238E27FC236}">
                <a16:creationId xmlns:a16="http://schemas.microsoft.com/office/drawing/2014/main" id="{1C0A7575-6CC9-BFB8-6E18-251D98F6FE1A}"/>
              </a:ext>
            </a:extLst>
          </p:cNvPr>
          <p:cNvGrpSpPr/>
          <p:nvPr/>
        </p:nvGrpSpPr>
        <p:grpSpPr>
          <a:xfrm>
            <a:off x="6192690" y="5443749"/>
            <a:ext cx="661238" cy="430965"/>
            <a:chOff x="2627627" y="2608691"/>
            <a:chExt cx="661238" cy="430965"/>
          </a:xfrm>
        </p:grpSpPr>
        <p:grpSp>
          <p:nvGrpSpPr>
            <p:cNvPr id="616" name="Group 615">
              <a:extLst>
                <a:ext uri="{FF2B5EF4-FFF2-40B4-BE49-F238E27FC236}">
                  <a16:creationId xmlns:a16="http://schemas.microsoft.com/office/drawing/2014/main" id="{5D9C1E5A-F4B9-1D9D-C6F4-4B8A4CAEE54F}"/>
                </a:ext>
              </a:extLst>
            </p:cNvPr>
            <p:cNvGrpSpPr/>
            <p:nvPr/>
          </p:nvGrpSpPr>
          <p:grpSpPr>
            <a:xfrm>
              <a:off x="2627627" y="2608691"/>
              <a:ext cx="264917" cy="236788"/>
              <a:chOff x="865632" y="1200513"/>
              <a:chExt cx="264917" cy="236788"/>
            </a:xfrm>
          </p:grpSpPr>
          <p:sp>
            <p:nvSpPr>
              <p:cNvPr id="618" name="Oval 617">
                <a:extLst>
                  <a:ext uri="{FF2B5EF4-FFF2-40B4-BE49-F238E27FC236}">
                    <a16:creationId xmlns:a16="http://schemas.microsoft.com/office/drawing/2014/main" id="{30F529D9-FD9D-8FD2-BF49-222090428B75}"/>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19" name="Picture 240" descr="Flag: United States">
                <a:hlinkClick r:id="rId2"/>
                <a:extLst>
                  <a:ext uri="{FF2B5EF4-FFF2-40B4-BE49-F238E27FC236}">
                    <a16:creationId xmlns:a16="http://schemas.microsoft.com/office/drawing/2014/main" id="{ABDAC696-5ABC-D937-DE70-59EDEB396C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17" name="TextBox 616">
              <a:extLst>
                <a:ext uri="{FF2B5EF4-FFF2-40B4-BE49-F238E27FC236}">
                  <a16:creationId xmlns:a16="http://schemas.microsoft.com/office/drawing/2014/main" id="{B197FF65-25F0-0760-4B45-19DC964065CC}"/>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20" name="Group 619">
            <a:extLst>
              <a:ext uri="{FF2B5EF4-FFF2-40B4-BE49-F238E27FC236}">
                <a16:creationId xmlns:a16="http://schemas.microsoft.com/office/drawing/2014/main" id="{78FFDDD7-80B6-6C44-715E-AA958552BDA6}"/>
              </a:ext>
            </a:extLst>
          </p:cNvPr>
          <p:cNvGrpSpPr/>
          <p:nvPr/>
        </p:nvGrpSpPr>
        <p:grpSpPr>
          <a:xfrm>
            <a:off x="6632933" y="5450765"/>
            <a:ext cx="661238" cy="430965"/>
            <a:chOff x="2627627" y="2608691"/>
            <a:chExt cx="661238" cy="430965"/>
          </a:xfrm>
        </p:grpSpPr>
        <p:grpSp>
          <p:nvGrpSpPr>
            <p:cNvPr id="621" name="Group 620">
              <a:extLst>
                <a:ext uri="{FF2B5EF4-FFF2-40B4-BE49-F238E27FC236}">
                  <a16:creationId xmlns:a16="http://schemas.microsoft.com/office/drawing/2014/main" id="{DD34ACB6-0950-4104-FD2C-03A8F81DBFC6}"/>
                </a:ext>
              </a:extLst>
            </p:cNvPr>
            <p:cNvGrpSpPr/>
            <p:nvPr/>
          </p:nvGrpSpPr>
          <p:grpSpPr>
            <a:xfrm>
              <a:off x="2627627" y="2608691"/>
              <a:ext cx="264917" cy="236788"/>
              <a:chOff x="865632" y="1200513"/>
              <a:chExt cx="264917" cy="236788"/>
            </a:xfrm>
          </p:grpSpPr>
          <p:sp>
            <p:nvSpPr>
              <p:cNvPr id="623" name="Oval 622">
                <a:extLst>
                  <a:ext uri="{FF2B5EF4-FFF2-40B4-BE49-F238E27FC236}">
                    <a16:creationId xmlns:a16="http://schemas.microsoft.com/office/drawing/2014/main" id="{4D0AEBDC-7F58-8CA3-3F3B-B5BB0958F0D8}"/>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24" name="Picture 240" descr="Flag: United States">
                <a:hlinkClick r:id="rId2"/>
                <a:extLst>
                  <a:ext uri="{FF2B5EF4-FFF2-40B4-BE49-F238E27FC236}">
                    <a16:creationId xmlns:a16="http://schemas.microsoft.com/office/drawing/2014/main" id="{1E487BC5-B54C-637B-730E-82E65AB799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22" name="TextBox 621">
              <a:extLst>
                <a:ext uri="{FF2B5EF4-FFF2-40B4-BE49-F238E27FC236}">
                  <a16:creationId xmlns:a16="http://schemas.microsoft.com/office/drawing/2014/main" id="{51E8DF38-23F8-4F53-61E9-0EB9AC5955B9}"/>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25" name="Group 624">
            <a:extLst>
              <a:ext uri="{FF2B5EF4-FFF2-40B4-BE49-F238E27FC236}">
                <a16:creationId xmlns:a16="http://schemas.microsoft.com/office/drawing/2014/main" id="{90FB4FFF-B367-B596-AC4D-E18FA52A473D}"/>
              </a:ext>
            </a:extLst>
          </p:cNvPr>
          <p:cNvGrpSpPr/>
          <p:nvPr/>
        </p:nvGrpSpPr>
        <p:grpSpPr>
          <a:xfrm>
            <a:off x="7090538" y="5447664"/>
            <a:ext cx="661238" cy="430965"/>
            <a:chOff x="2627627" y="2608691"/>
            <a:chExt cx="661238" cy="430965"/>
          </a:xfrm>
        </p:grpSpPr>
        <p:grpSp>
          <p:nvGrpSpPr>
            <p:cNvPr id="626" name="Group 625">
              <a:extLst>
                <a:ext uri="{FF2B5EF4-FFF2-40B4-BE49-F238E27FC236}">
                  <a16:creationId xmlns:a16="http://schemas.microsoft.com/office/drawing/2014/main" id="{4B44C9E3-84F9-D9E1-A3AE-15750FD1DBE3}"/>
                </a:ext>
              </a:extLst>
            </p:cNvPr>
            <p:cNvGrpSpPr/>
            <p:nvPr/>
          </p:nvGrpSpPr>
          <p:grpSpPr>
            <a:xfrm>
              <a:off x="2627627" y="2608691"/>
              <a:ext cx="264917" cy="236788"/>
              <a:chOff x="865632" y="1200513"/>
              <a:chExt cx="264917" cy="236788"/>
            </a:xfrm>
          </p:grpSpPr>
          <p:sp>
            <p:nvSpPr>
              <p:cNvPr id="628" name="Oval 627">
                <a:extLst>
                  <a:ext uri="{FF2B5EF4-FFF2-40B4-BE49-F238E27FC236}">
                    <a16:creationId xmlns:a16="http://schemas.microsoft.com/office/drawing/2014/main" id="{46F3A5A1-F972-1E3F-78E8-9231615BECD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29" name="Picture 240" descr="Flag: United States">
                <a:hlinkClick r:id="rId2"/>
                <a:extLst>
                  <a:ext uri="{FF2B5EF4-FFF2-40B4-BE49-F238E27FC236}">
                    <a16:creationId xmlns:a16="http://schemas.microsoft.com/office/drawing/2014/main" id="{874E9B24-E87E-917A-89B9-608D9C35DE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27" name="TextBox 626">
              <a:extLst>
                <a:ext uri="{FF2B5EF4-FFF2-40B4-BE49-F238E27FC236}">
                  <a16:creationId xmlns:a16="http://schemas.microsoft.com/office/drawing/2014/main" id="{A82D30EE-0FB1-659D-EBC2-4636548D0884}"/>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30" name="Group 629">
            <a:extLst>
              <a:ext uri="{FF2B5EF4-FFF2-40B4-BE49-F238E27FC236}">
                <a16:creationId xmlns:a16="http://schemas.microsoft.com/office/drawing/2014/main" id="{7C384CFB-674E-5656-3008-6DDC905D2D97}"/>
              </a:ext>
            </a:extLst>
          </p:cNvPr>
          <p:cNvGrpSpPr/>
          <p:nvPr/>
        </p:nvGrpSpPr>
        <p:grpSpPr>
          <a:xfrm>
            <a:off x="7578296" y="5461063"/>
            <a:ext cx="661238" cy="430965"/>
            <a:chOff x="2627627" y="2608691"/>
            <a:chExt cx="661238" cy="430965"/>
          </a:xfrm>
        </p:grpSpPr>
        <p:grpSp>
          <p:nvGrpSpPr>
            <p:cNvPr id="631" name="Group 630">
              <a:extLst>
                <a:ext uri="{FF2B5EF4-FFF2-40B4-BE49-F238E27FC236}">
                  <a16:creationId xmlns:a16="http://schemas.microsoft.com/office/drawing/2014/main" id="{2DE73907-E515-A47C-C7E1-81AB92554391}"/>
                </a:ext>
              </a:extLst>
            </p:cNvPr>
            <p:cNvGrpSpPr/>
            <p:nvPr/>
          </p:nvGrpSpPr>
          <p:grpSpPr>
            <a:xfrm>
              <a:off x="2627627" y="2608691"/>
              <a:ext cx="264917" cy="236788"/>
              <a:chOff x="865632" y="1200513"/>
              <a:chExt cx="264917" cy="236788"/>
            </a:xfrm>
          </p:grpSpPr>
          <p:sp>
            <p:nvSpPr>
              <p:cNvPr id="633" name="Oval 632">
                <a:extLst>
                  <a:ext uri="{FF2B5EF4-FFF2-40B4-BE49-F238E27FC236}">
                    <a16:creationId xmlns:a16="http://schemas.microsoft.com/office/drawing/2014/main" id="{D2701F13-7E87-1F40-6811-79726019ED09}"/>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34" name="Picture 240" descr="Flag: United States">
                <a:hlinkClick r:id="rId2"/>
                <a:extLst>
                  <a:ext uri="{FF2B5EF4-FFF2-40B4-BE49-F238E27FC236}">
                    <a16:creationId xmlns:a16="http://schemas.microsoft.com/office/drawing/2014/main" id="{7D886324-B7D5-32D5-F08F-D8B4E0C84B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32" name="TextBox 631">
              <a:extLst>
                <a:ext uri="{FF2B5EF4-FFF2-40B4-BE49-F238E27FC236}">
                  <a16:creationId xmlns:a16="http://schemas.microsoft.com/office/drawing/2014/main" id="{573B9D56-F258-B50A-EB9E-9A61288E66C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35" name="Group 634">
            <a:extLst>
              <a:ext uri="{FF2B5EF4-FFF2-40B4-BE49-F238E27FC236}">
                <a16:creationId xmlns:a16="http://schemas.microsoft.com/office/drawing/2014/main" id="{D165BEB8-7CBC-97E9-33EC-CA1E9EFD193C}"/>
              </a:ext>
            </a:extLst>
          </p:cNvPr>
          <p:cNvGrpSpPr/>
          <p:nvPr/>
        </p:nvGrpSpPr>
        <p:grpSpPr>
          <a:xfrm>
            <a:off x="8058509" y="5443749"/>
            <a:ext cx="661238" cy="430965"/>
            <a:chOff x="2627627" y="2608691"/>
            <a:chExt cx="661238" cy="430965"/>
          </a:xfrm>
        </p:grpSpPr>
        <p:grpSp>
          <p:nvGrpSpPr>
            <p:cNvPr id="636" name="Group 635">
              <a:extLst>
                <a:ext uri="{FF2B5EF4-FFF2-40B4-BE49-F238E27FC236}">
                  <a16:creationId xmlns:a16="http://schemas.microsoft.com/office/drawing/2014/main" id="{8F517988-1A79-94E5-FC7F-E00AEC048C8B}"/>
                </a:ext>
              </a:extLst>
            </p:cNvPr>
            <p:cNvGrpSpPr/>
            <p:nvPr/>
          </p:nvGrpSpPr>
          <p:grpSpPr>
            <a:xfrm>
              <a:off x="2627627" y="2608691"/>
              <a:ext cx="264917" cy="236788"/>
              <a:chOff x="865632" y="1200513"/>
              <a:chExt cx="264917" cy="236788"/>
            </a:xfrm>
          </p:grpSpPr>
          <p:sp>
            <p:nvSpPr>
              <p:cNvPr id="638" name="Oval 637">
                <a:extLst>
                  <a:ext uri="{FF2B5EF4-FFF2-40B4-BE49-F238E27FC236}">
                    <a16:creationId xmlns:a16="http://schemas.microsoft.com/office/drawing/2014/main" id="{AE3CEFA9-BF8B-5098-0415-2B5E48A7E11E}"/>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39" name="Picture 240" descr="Flag: United States">
                <a:hlinkClick r:id="rId2"/>
                <a:extLst>
                  <a:ext uri="{FF2B5EF4-FFF2-40B4-BE49-F238E27FC236}">
                    <a16:creationId xmlns:a16="http://schemas.microsoft.com/office/drawing/2014/main" id="{F54147C7-A9DF-4B2E-A2AD-4F1BD7296B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37" name="TextBox 636">
              <a:extLst>
                <a:ext uri="{FF2B5EF4-FFF2-40B4-BE49-F238E27FC236}">
                  <a16:creationId xmlns:a16="http://schemas.microsoft.com/office/drawing/2014/main" id="{87C2BAA3-ECDE-55BC-C784-6362A9F5CA40}"/>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40" name="Group 639">
            <a:extLst>
              <a:ext uri="{FF2B5EF4-FFF2-40B4-BE49-F238E27FC236}">
                <a16:creationId xmlns:a16="http://schemas.microsoft.com/office/drawing/2014/main" id="{A1AE21FB-0CE1-5974-D07D-E93E538B3880}"/>
              </a:ext>
            </a:extLst>
          </p:cNvPr>
          <p:cNvGrpSpPr/>
          <p:nvPr/>
        </p:nvGrpSpPr>
        <p:grpSpPr>
          <a:xfrm>
            <a:off x="8575951" y="5443749"/>
            <a:ext cx="661238" cy="430965"/>
            <a:chOff x="2627627" y="2608691"/>
            <a:chExt cx="661238" cy="430965"/>
          </a:xfrm>
        </p:grpSpPr>
        <p:grpSp>
          <p:nvGrpSpPr>
            <p:cNvPr id="641" name="Group 640">
              <a:extLst>
                <a:ext uri="{FF2B5EF4-FFF2-40B4-BE49-F238E27FC236}">
                  <a16:creationId xmlns:a16="http://schemas.microsoft.com/office/drawing/2014/main" id="{AE7B89E6-60F7-B961-0F13-D61015228E35}"/>
                </a:ext>
              </a:extLst>
            </p:cNvPr>
            <p:cNvGrpSpPr/>
            <p:nvPr/>
          </p:nvGrpSpPr>
          <p:grpSpPr>
            <a:xfrm>
              <a:off x="2627627" y="2608691"/>
              <a:ext cx="264917" cy="236788"/>
              <a:chOff x="865632" y="1200513"/>
              <a:chExt cx="264917" cy="236788"/>
            </a:xfrm>
          </p:grpSpPr>
          <p:sp>
            <p:nvSpPr>
              <p:cNvPr id="643" name="Oval 642">
                <a:extLst>
                  <a:ext uri="{FF2B5EF4-FFF2-40B4-BE49-F238E27FC236}">
                    <a16:creationId xmlns:a16="http://schemas.microsoft.com/office/drawing/2014/main" id="{4D198A6D-499F-5AA8-CA41-FE614B9B2D3A}"/>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44" name="Picture 240" descr="Flag: United States">
                <a:hlinkClick r:id="rId2"/>
                <a:extLst>
                  <a:ext uri="{FF2B5EF4-FFF2-40B4-BE49-F238E27FC236}">
                    <a16:creationId xmlns:a16="http://schemas.microsoft.com/office/drawing/2014/main" id="{FAC4FEF6-C110-B44C-376B-A2A6C83188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42" name="TextBox 641">
              <a:extLst>
                <a:ext uri="{FF2B5EF4-FFF2-40B4-BE49-F238E27FC236}">
                  <a16:creationId xmlns:a16="http://schemas.microsoft.com/office/drawing/2014/main" id="{10FA8AEE-620E-41F0-D872-B33100B0C4D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45" name="Group 644">
            <a:extLst>
              <a:ext uri="{FF2B5EF4-FFF2-40B4-BE49-F238E27FC236}">
                <a16:creationId xmlns:a16="http://schemas.microsoft.com/office/drawing/2014/main" id="{0EA59431-F462-1A45-CFE4-606B312160CA}"/>
              </a:ext>
            </a:extLst>
          </p:cNvPr>
          <p:cNvGrpSpPr/>
          <p:nvPr/>
        </p:nvGrpSpPr>
        <p:grpSpPr>
          <a:xfrm>
            <a:off x="9016194" y="5450765"/>
            <a:ext cx="661238" cy="430965"/>
            <a:chOff x="2627627" y="2608691"/>
            <a:chExt cx="661238" cy="430965"/>
          </a:xfrm>
        </p:grpSpPr>
        <p:grpSp>
          <p:nvGrpSpPr>
            <p:cNvPr id="646" name="Group 645">
              <a:extLst>
                <a:ext uri="{FF2B5EF4-FFF2-40B4-BE49-F238E27FC236}">
                  <a16:creationId xmlns:a16="http://schemas.microsoft.com/office/drawing/2014/main" id="{F98C7653-2EC8-8F5A-B5F8-733D0B657F2C}"/>
                </a:ext>
              </a:extLst>
            </p:cNvPr>
            <p:cNvGrpSpPr/>
            <p:nvPr/>
          </p:nvGrpSpPr>
          <p:grpSpPr>
            <a:xfrm>
              <a:off x="2627627" y="2608691"/>
              <a:ext cx="264917" cy="236788"/>
              <a:chOff x="865632" y="1200513"/>
              <a:chExt cx="264917" cy="236788"/>
            </a:xfrm>
          </p:grpSpPr>
          <p:sp>
            <p:nvSpPr>
              <p:cNvPr id="648" name="Oval 647">
                <a:extLst>
                  <a:ext uri="{FF2B5EF4-FFF2-40B4-BE49-F238E27FC236}">
                    <a16:creationId xmlns:a16="http://schemas.microsoft.com/office/drawing/2014/main" id="{5AC49E73-17BD-3883-6D4C-73F85DA194E2}"/>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49" name="Picture 240" descr="Flag: United States">
                <a:hlinkClick r:id="rId2"/>
                <a:extLst>
                  <a:ext uri="{FF2B5EF4-FFF2-40B4-BE49-F238E27FC236}">
                    <a16:creationId xmlns:a16="http://schemas.microsoft.com/office/drawing/2014/main" id="{BF0B1C38-1384-0C22-42F0-57F573D76C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47" name="TextBox 646">
              <a:extLst>
                <a:ext uri="{FF2B5EF4-FFF2-40B4-BE49-F238E27FC236}">
                  <a16:creationId xmlns:a16="http://schemas.microsoft.com/office/drawing/2014/main" id="{A0E441B1-C3D6-2F45-D9FD-1920B4CD1FEB}"/>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50" name="Group 649">
            <a:extLst>
              <a:ext uri="{FF2B5EF4-FFF2-40B4-BE49-F238E27FC236}">
                <a16:creationId xmlns:a16="http://schemas.microsoft.com/office/drawing/2014/main" id="{75D01CAD-4036-996C-A33B-86F7F7DD0399}"/>
              </a:ext>
            </a:extLst>
          </p:cNvPr>
          <p:cNvGrpSpPr/>
          <p:nvPr/>
        </p:nvGrpSpPr>
        <p:grpSpPr>
          <a:xfrm>
            <a:off x="9500914" y="5447664"/>
            <a:ext cx="661238" cy="430965"/>
            <a:chOff x="2627627" y="2608691"/>
            <a:chExt cx="661238" cy="430965"/>
          </a:xfrm>
        </p:grpSpPr>
        <p:grpSp>
          <p:nvGrpSpPr>
            <p:cNvPr id="651" name="Group 650">
              <a:extLst>
                <a:ext uri="{FF2B5EF4-FFF2-40B4-BE49-F238E27FC236}">
                  <a16:creationId xmlns:a16="http://schemas.microsoft.com/office/drawing/2014/main" id="{13BA8AFE-7A86-0D73-79EC-9D15D88A5A98}"/>
                </a:ext>
              </a:extLst>
            </p:cNvPr>
            <p:cNvGrpSpPr/>
            <p:nvPr/>
          </p:nvGrpSpPr>
          <p:grpSpPr>
            <a:xfrm>
              <a:off x="2627627" y="2608691"/>
              <a:ext cx="264917" cy="236788"/>
              <a:chOff x="865632" y="1200513"/>
              <a:chExt cx="264917" cy="236788"/>
            </a:xfrm>
          </p:grpSpPr>
          <p:sp>
            <p:nvSpPr>
              <p:cNvPr id="653" name="Oval 652">
                <a:extLst>
                  <a:ext uri="{FF2B5EF4-FFF2-40B4-BE49-F238E27FC236}">
                    <a16:creationId xmlns:a16="http://schemas.microsoft.com/office/drawing/2014/main" id="{18D2A0C3-83A0-4345-BF75-A4619BC6D376}"/>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54" name="Picture 240" descr="Flag: United States">
                <a:hlinkClick r:id="rId2"/>
                <a:extLst>
                  <a:ext uri="{FF2B5EF4-FFF2-40B4-BE49-F238E27FC236}">
                    <a16:creationId xmlns:a16="http://schemas.microsoft.com/office/drawing/2014/main" id="{F3CCB26F-9D4F-470A-D975-9E416AD3A5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52" name="TextBox 651">
              <a:extLst>
                <a:ext uri="{FF2B5EF4-FFF2-40B4-BE49-F238E27FC236}">
                  <a16:creationId xmlns:a16="http://schemas.microsoft.com/office/drawing/2014/main" id="{C669EA61-3F03-9C36-DF28-B61A160F5C7A}"/>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55" name="Group 654">
            <a:extLst>
              <a:ext uri="{FF2B5EF4-FFF2-40B4-BE49-F238E27FC236}">
                <a16:creationId xmlns:a16="http://schemas.microsoft.com/office/drawing/2014/main" id="{BEEB3F0F-05ED-770C-65B4-A0F2B38FB2CF}"/>
              </a:ext>
            </a:extLst>
          </p:cNvPr>
          <p:cNvGrpSpPr/>
          <p:nvPr/>
        </p:nvGrpSpPr>
        <p:grpSpPr>
          <a:xfrm>
            <a:off x="9988672" y="5461063"/>
            <a:ext cx="661238" cy="430965"/>
            <a:chOff x="2627627" y="2608691"/>
            <a:chExt cx="661238" cy="430965"/>
          </a:xfrm>
        </p:grpSpPr>
        <p:grpSp>
          <p:nvGrpSpPr>
            <p:cNvPr id="656" name="Group 655">
              <a:extLst>
                <a:ext uri="{FF2B5EF4-FFF2-40B4-BE49-F238E27FC236}">
                  <a16:creationId xmlns:a16="http://schemas.microsoft.com/office/drawing/2014/main" id="{22AC2013-E847-23EB-2E37-183283EAA946}"/>
                </a:ext>
              </a:extLst>
            </p:cNvPr>
            <p:cNvGrpSpPr/>
            <p:nvPr/>
          </p:nvGrpSpPr>
          <p:grpSpPr>
            <a:xfrm>
              <a:off x="2627627" y="2608691"/>
              <a:ext cx="264917" cy="236788"/>
              <a:chOff x="865632" y="1200513"/>
              <a:chExt cx="264917" cy="236788"/>
            </a:xfrm>
          </p:grpSpPr>
          <p:sp>
            <p:nvSpPr>
              <p:cNvPr id="658" name="Oval 657">
                <a:extLst>
                  <a:ext uri="{FF2B5EF4-FFF2-40B4-BE49-F238E27FC236}">
                    <a16:creationId xmlns:a16="http://schemas.microsoft.com/office/drawing/2014/main" id="{BD01612E-9CBE-1439-6DAD-E189CB8E1493}"/>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59" name="Picture 240" descr="Flag: United States">
                <a:hlinkClick r:id="rId2"/>
                <a:extLst>
                  <a:ext uri="{FF2B5EF4-FFF2-40B4-BE49-F238E27FC236}">
                    <a16:creationId xmlns:a16="http://schemas.microsoft.com/office/drawing/2014/main" id="{00DD1033-243E-D030-E05A-7744F27B23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57" name="TextBox 656">
              <a:extLst>
                <a:ext uri="{FF2B5EF4-FFF2-40B4-BE49-F238E27FC236}">
                  <a16:creationId xmlns:a16="http://schemas.microsoft.com/office/drawing/2014/main" id="{A736BC3F-AA87-713D-2CB8-689022FB7644}"/>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60" name="Group 659">
            <a:extLst>
              <a:ext uri="{FF2B5EF4-FFF2-40B4-BE49-F238E27FC236}">
                <a16:creationId xmlns:a16="http://schemas.microsoft.com/office/drawing/2014/main" id="{EC40AA61-62ED-F663-7452-AD4772FC77FF}"/>
              </a:ext>
            </a:extLst>
          </p:cNvPr>
          <p:cNvGrpSpPr/>
          <p:nvPr/>
        </p:nvGrpSpPr>
        <p:grpSpPr>
          <a:xfrm>
            <a:off x="10468885" y="5443749"/>
            <a:ext cx="661238" cy="430965"/>
            <a:chOff x="2627627" y="2608691"/>
            <a:chExt cx="661238" cy="430965"/>
          </a:xfrm>
        </p:grpSpPr>
        <p:grpSp>
          <p:nvGrpSpPr>
            <p:cNvPr id="661" name="Group 660">
              <a:extLst>
                <a:ext uri="{FF2B5EF4-FFF2-40B4-BE49-F238E27FC236}">
                  <a16:creationId xmlns:a16="http://schemas.microsoft.com/office/drawing/2014/main" id="{71D76FA0-8D00-6C48-427D-B8EF50D6CAE6}"/>
                </a:ext>
              </a:extLst>
            </p:cNvPr>
            <p:cNvGrpSpPr/>
            <p:nvPr/>
          </p:nvGrpSpPr>
          <p:grpSpPr>
            <a:xfrm>
              <a:off x="2627627" y="2608691"/>
              <a:ext cx="264917" cy="236788"/>
              <a:chOff x="865632" y="1200513"/>
              <a:chExt cx="264917" cy="236788"/>
            </a:xfrm>
          </p:grpSpPr>
          <p:sp>
            <p:nvSpPr>
              <p:cNvPr id="663" name="Oval 662">
                <a:extLst>
                  <a:ext uri="{FF2B5EF4-FFF2-40B4-BE49-F238E27FC236}">
                    <a16:creationId xmlns:a16="http://schemas.microsoft.com/office/drawing/2014/main" id="{9627EAA0-E4ED-884A-21C5-C5A5F095B7E2}"/>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64" name="Picture 240" descr="Flag: United States">
                <a:hlinkClick r:id="rId2"/>
                <a:extLst>
                  <a:ext uri="{FF2B5EF4-FFF2-40B4-BE49-F238E27FC236}">
                    <a16:creationId xmlns:a16="http://schemas.microsoft.com/office/drawing/2014/main" id="{26D798E3-01C9-0AA0-3D27-3B7EBF378C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62" name="TextBox 661">
              <a:extLst>
                <a:ext uri="{FF2B5EF4-FFF2-40B4-BE49-F238E27FC236}">
                  <a16:creationId xmlns:a16="http://schemas.microsoft.com/office/drawing/2014/main" id="{C5E598AB-BFF4-4A76-6976-83DA8A17AA3E}"/>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65" name="Group 664">
            <a:extLst>
              <a:ext uri="{FF2B5EF4-FFF2-40B4-BE49-F238E27FC236}">
                <a16:creationId xmlns:a16="http://schemas.microsoft.com/office/drawing/2014/main" id="{32003CB5-0D70-0FBF-292E-242EBAFB5BCB}"/>
              </a:ext>
            </a:extLst>
          </p:cNvPr>
          <p:cNvGrpSpPr/>
          <p:nvPr/>
        </p:nvGrpSpPr>
        <p:grpSpPr>
          <a:xfrm>
            <a:off x="10986327" y="5443749"/>
            <a:ext cx="661238" cy="430965"/>
            <a:chOff x="2627627" y="2608691"/>
            <a:chExt cx="661238" cy="430965"/>
          </a:xfrm>
        </p:grpSpPr>
        <p:grpSp>
          <p:nvGrpSpPr>
            <p:cNvPr id="666" name="Group 665">
              <a:extLst>
                <a:ext uri="{FF2B5EF4-FFF2-40B4-BE49-F238E27FC236}">
                  <a16:creationId xmlns:a16="http://schemas.microsoft.com/office/drawing/2014/main" id="{DDA1B667-0FC5-8249-8526-30D5F95EC479}"/>
                </a:ext>
              </a:extLst>
            </p:cNvPr>
            <p:cNvGrpSpPr/>
            <p:nvPr/>
          </p:nvGrpSpPr>
          <p:grpSpPr>
            <a:xfrm>
              <a:off x="2627627" y="2608691"/>
              <a:ext cx="264917" cy="236788"/>
              <a:chOff x="865632" y="1200513"/>
              <a:chExt cx="264917" cy="236788"/>
            </a:xfrm>
          </p:grpSpPr>
          <p:sp>
            <p:nvSpPr>
              <p:cNvPr id="668" name="Oval 667">
                <a:extLst>
                  <a:ext uri="{FF2B5EF4-FFF2-40B4-BE49-F238E27FC236}">
                    <a16:creationId xmlns:a16="http://schemas.microsoft.com/office/drawing/2014/main" id="{F1765BB9-69F4-05B4-EB6F-20B8E74517F1}"/>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69" name="Picture 240" descr="Flag: United States">
                <a:hlinkClick r:id="rId2"/>
                <a:extLst>
                  <a:ext uri="{FF2B5EF4-FFF2-40B4-BE49-F238E27FC236}">
                    <a16:creationId xmlns:a16="http://schemas.microsoft.com/office/drawing/2014/main" id="{9887AC7B-8AF3-7405-4506-E3C18E86FB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67" name="TextBox 666">
              <a:extLst>
                <a:ext uri="{FF2B5EF4-FFF2-40B4-BE49-F238E27FC236}">
                  <a16:creationId xmlns:a16="http://schemas.microsoft.com/office/drawing/2014/main" id="{8AEC3021-5742-4940-8A9C-DFF828E1F857}"/>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70" name="Group 669">
            <a:extLst>
              <a:ext uri="{FF2B5EF4-FFF2-40B4-BE49-F238E27FC236}">
                <a16:creationId xmlns:a16="http://schemas.microsoft.com/office/drawing/2014/main" id="{B184205F-F72B-5D72-1F9E-86B0D7DDA33E}"/>
              </a:ext>
            </a:extLst>
          </p:cNvPr>
          <p:cNvGrpSpPr/>
          <p:nvPr/>
        </p:nvGrpSpPr>
        <p:grpSpPr>
          <a:xfrm>
            <a:off x="11501842" y="5450765"/>
            <a:ext cx="661238" cy="430965"/>
            <a:chOff x="2627627" y="2608691"/>
            <a:chExt cx="661238" cy="430965"/>
          </a:xfrm>
        </p:grpSpPr>
        <p:grpSp>
          <p:nvGrpSpPr>
            <p:cNvPr id="671" name="Group 670">
              <a:extLst>
                <a:ext uri="{FF2B5EF4-FFF2-40B4-BE49-F238E27FC236}">
                  <a16:creationId xmlns:a16="http://schemas.microsoft.com/office/drawing/2014/main" id="{ABC5965F-81CE-EB26-9282-398759ADFC5E}"/>
                </a:ext>
              </a:extLst>
            </p:cNvPr>
            <p:cNvGrpSpPr/>
            <p:nvPr/>
          </p:nvGrpSpPr>
          <p:grpSpPr>
            <a:xfrm>
              <a:off x="2627627" y="2608691"/>
              <a:ext cx="264917" cy="236788"/>
              <a:chOff x="865632" y="1200513"/>
              <a:chExt cx="264917" cy="236788"/>
            </a:xfrm>
          </p:grpSpPr>
          <p:sp>
            <p:nvSpPr>
              <p:cNvPr id="673" name="Oval 672">
                <a:extLst>
                  <a:ext uri="{FF2B5EF4-FFF2-40B4-BE49-F238E27FC236}">
                    <a16:creationId xmlns:a16="http://schemas.microsoft.com/office/drawing/2014/main" id="{8137E1EE-0000-D3B0-C3C6-97FF7660D4F7}"/>
                  </a:ext>
                </a:extLst>
              </p:cNvPr>
              <p:cNvSpPr/>
              <p:nvPr/>
            </p:nvSpPr>
            <p:spPr>
              <a:xfrm>
                <a:off x="865632" y="139158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74" name="Picture 240" descr="Flag: United States">
                <a:hlinkClick r:id="rId2"/>
                <a:extLst>
                  <a:ext uri="{FF2B5EF4-FFF2-40B4-BE49-F238E27FC236}">
                    <a16:creationId xmlns:a16="http://schemas.microsoft.com/office/drawing/2014/main" id="{B89DFED0-2842-BDAB-C6A0-8BA1B98CD5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57" y="1200513"/>
                <a:ext cx="214892" cy="214892"/>
              </a:xfrm>
              <a:prstGeom prst="rect">
                <a:avLst/>
              </a:prstGeom>
              <a:noFill/>
              <a:extLst>
                <a:ext uri="{909E8E84-426E-40DD-AFC4-6F175D3DCCD1}">
                  <a14:hiddenFill xmlns:a14="http://schemas.microsoft.com/office/drawing/2010/main">
                    <a:solidFill>
                      <a:srgbClr val="FFFFFF"/>
                    </a:solidFill>
                  </a14:hiddenFill>
                </a:ext>
              </a:extLst>
            </p:spPr>
          </p:pic>
        </p:grpSp>
        <p:sp>
          <p:nvSpPr>
            <p:cNvPr id="672" name="TextBox 671">
              <a:extLst>
                <a:ext uri="{FF2B5EF4-FFF2-40B4-BE49-F238E27FC236}">
                  <a16:creationId xmlns:a16="http://schemas.microsoft.com/office/drawing/2014/main" id="{FCFBF23F-2210-4AFC-B8E4-ACC846F3D23E}"/>
                </a:ext>
              </a:extLst>
            </p:cNvPr>
            <p:cNvSpPr txBox="1"/>
            <p:nvPr/>
          </p:nvSpPr>
          <p:spPr>
            <a:xfrm>
              <a:off x="2650486" y="2793435"/>
              <a:ext cx="638379" cy="246221"/>
            </a:xfrm>
            <a:prstGeom prst="rect">
              <a:avLst/>
            </a:prstGeom>
            <a:noFill/>
          </p:spPr>
          <p:txBody>
            <a:bodyPr wrap="square" rtlCol="0">
              <a:spAutoFit/>
            </a:bodyPr>
            <a:lstStyle/>
            <a:p>
              <a:r>
                <a:rPr lang="nl-NL" sz="1000" dirty="0"/>
                <a:t>[name]</a:t>
              </a:r>
            </a:p>
          </p:txBody>
        </p:sp>
      </p:grpSp>
      <p:grpSp>
        <p:nvGrpSpPr>
          <p:cNvPr id="679" name="Group 678">
            <a:extLst>
              <a:ext uri="{FF2B5EF4-FFF2-40B4-BE49-F238E27FC236}">
                <a16:creationId xmlns:a16="http://schemas.microsoft.com/office/drawing/2014/main" id="{FD133AEE-422A-885A-81BC-D3E861D22CBC}"/>
              </a:ext>
            </a:extLst>
          </p:cNvPr>
          <p:cNvGrpSpPr/>
          <p:nvPr/>
        </p:nvGrpSpPr>
        <p:grpSpPr>
          <a:xfrm>
            <a:off x="1676495" y="6081650"/>
            <a:ext cx="296684" cy="270754"/>
            <a:chOff x="1676495" y="6081650"/>
            <a:chExt cx="296684" cy="270754"/>
          </a:xfrm>
        </p:grpSpPr>
        <p:sp>
          <p:nvSpPr>
            <p:cNvPr id="676" name="Oval 675">
              <a:extLst>
                <a:ext uri="{FF2B5EF4-FFF2-40B4-BE49-F238E27FC236}">
                  <a16:creationId xmlns:a16="http://schemas.microsoft.com/office/drawing/2014/main" id="{5CE3E66D-DCCC-311B-4031-2BE4398D7259}"/>
                </a:ext>
              </a:extLst>
            </p:cNvPr>
            <p:cNvSpPr/>
            <p:nvPr/>
          </p:nvSpPr>
          <p:spPr>
            <a:xfrm>
              <a:off x="1676495" y="630668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098" name="Picture 2" descr="🇻🇪">
              <a:extLst>
                <a:ext uri="{FF2B5EF4-FFF2-40B4-BE49-F238E27FC236}">
                  <a16:creationId xmlns:a16="http://schemas.microsoft.com/office/drawing/2014/main" id="{5E43ED27-DEB5-795D-36FD-CD3888097E0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26957" y="6081650"/>
              <a:ext cx="246222" cy="2462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03542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1829</TotalTime>
  <Words>1425</Words>
  <Application>Microsoft Office PowerPoint</Application>
  <PresentationFormat>Widescreen</PresentationFormat>
  <Paragraphs>390</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Broadway</vt:lpstr>
      <vt:lpstr>Calibri</vt:lpstr>
      <vt:lpstr>Calibri Light</vt:lpstr>
      <vt:lpstr>Helvetica Neue</vt:lpstr>
      <vt:lpstr>Office Theme</vt:lpstr>
      <vt:lpstr>PowerPoint Presentation</vt:lpstr>
      <vt:lpstr>PowerPoint Presentation</vt:lpstr>
      <vt:lpstr>What is APR?</vt:lpstr>
      <vt:lpstr>PowerPoint Presentation</vt:lpstr>
      <vt:lpstr>How to fill out the diagram</vt:lpstr>
      <vt:lpstr>PowerPoint Presentation</vt:lpstr>
      <vt:lpstr>PowerPoint Presentation</vt:lpstr>
      <vt:lpstr>PowerPoint Presentation</vt:lpstr>
      <vt:lpstr>PowerPoint Presentation</vt:lpstr>
      <vt:lpstr>PowerPoint Presentation</vt:lpstr>
      <vt:lpstr>Amsterdam wonders III, the Game!</vt:lpstr>
      <vt:lpstr>Amsterdam wonders III, the Game!</vt:lpstr>
      <vt:lpstr>Amsterdam wonders III, the Game!</vt:lpstr>
      <vt:lpstr>Amsterdam wonders III, the Game!</vt:lpstr>
      <vt:lpstr>Amsterdam wonders III, the Game!</vt:lpstr>
      <vt:lpstr>Amsterdam wonders III, the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Stappenplan diagram</dc:title>
  <dc:creator>Daan Zebel</dc:creator>
  <cp:lastModifiedBy>Rolef de Weijs</cp:lastModifiedBy>
  <cp:revision>12</cp:revision>
  <dcterms:created xsi:type="dcterms:W3CDTF">2023-06-02T13:18:01Z</dcterms:created>
  <dcterms:modified xsi:type="dcterms:W3CDTF">2023-06-12T13:15:14Z</dcterms:modified>
</cp:coreProperties>
</file>